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59" r:id="rId1"/>
  </p:sldMasterIdLst>
  <p:notesMasterIdLst>
    <p:notesMasterId r:id="rId25"/>
  </p:notesMasterIdLst>
  <p:sldIdLst>
    <p:sldId id="256" r:id="rId2"/>
    <p:sldId id="257" r:id="rId3"/>
    <p:sldId id="258" r:id="rId4"/>
    <p:sldId id="277" r:id="rId5"/>
    <p:sldId id="259" r:id="rId6"/>
    <p:sldId id="260" r:id="rId7"/>
    <p:sldId id="261" r:id="rId8"/>
    <p:sldId id="262" r:id="rId9"/>
    <p:sldId id="298" r:id="rId10"/>
    <p:sldId id="279" r:id="rId11"/>
    <p:sldId id="278" r:id="rId12"/>
    <p:sldId id="274" r:id="rId13"/>
    <p:sldId id="265" r:id="rId14"/>
    <p:sldId id="266" r:id="rId15"/>
    <p:sldId id="267" r:id="rId16"/>
    <p:sldId id="268" r:id="rId17"/>
    <p:sldId id="292" r:id="rId18"/>
    <p:sldId id="269" r:id="rId19"/>
    <p:sldId id="270" r:id="rId20"/>
    <p:sldId id="271" r:id="rId21"/>
    <p:sldId id="272" r:id="rId22"/>
    <p:sldId id="300" r:id="rId23"/>
    <p:sldId id="275" r:id="rId24"/>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F3165160-DD21-4213-B8EC-E77B48B7BF84}">
  <a:tblStyle styleId="{F3165160-DD21-4213-B8EC-E77B48B7BF84}" styleName="Table_0">
    <a:wholeTbl>
      <a:tcTxStyle b="off" i="off">
        <a:font>
          <a:latin typeface="Arial"/>
          <a:ea typeface="Arial"/>
          <a:cs typeface="Arial"/>
        </a:font>
        <a:srgbClr val="000000"/>
      </a:tcTxStyle>
      <a:tcStyle>
        <a:tcBdr/>
      </a:tcStyle>
    </a:wholeTbl>
    <a:band1H>
      <a:tcTxStyle b="off" i="off"/>
      <a:tcStyle>
        <a:tcBdr/>
      </a:tcStyle>
    </a:band1H>
    <a:band2H>
      <a:tcTxStyle b="off" i="off"/>
      <a:tcStyle>
        <a:tcBdr/>
      </a:tcStyle>
    </a:band2H>
    <a:band1V>
      <a:tcTxStyle b="off" i="off"/>
      <a:tcStyle>
        <a:tcBdr/>
      </a:tcStyle>
    </a:band1V>
    <a:band2V>
      <a:tcTxStyle b="off" i="off"/>
      <a:tcStyle>
        <a:tcBdr/>
      </a:tcStyle>
    </a:band2V>
    <a:lastCol>
      <a:tcTxStyle b="off" i="off"/>
      <a:tcStyle>
        <a:tcBdr/>
      </a:tcStyle>
    </a:lastCol>
    <a:firstCol>
      <a:tcTxStyle b="off" i="off"/>
      <a:tcStyle>
        <a:tcBdr/>
      </a:tcStyle>
    </a:firstCol>
    <a:lastRow>
      <a:tcTxStyle b="off" i="off"/>
      <a:tcStyle>
        <a:tcBdr/>
      </a:tcStyle>
    </a:lastRow>
    <a:seCell>
      <a:tcTxStyle b="off" i="off"/>
      <a:tcStyle>
        <a:tcBdr/>
      </a:tcStyle>
    </a:seCell>
    <a:swCell>
      <a:tcTxStyle b="off" i="off"/>
      <a:tcStyle>
        <a:tcBdr/>
      </a:tcStyle>
    </a:swCell>
    <a:firstRow>
      <a:tcTxStyle b="off" i="off"/>
      <a:tcStyle>
        <a:tcBdr/>
      </a:tcStyle>
    </a:firstRow>
    <a:neCell>
      <a:tcTxStyle b="off" i="off"/>
      <a:tcStyle>
        <a:tcBdr/>
      </a:tcStyle>
    </a:neCell>
    <a:nwCell>
      <a:tcTxStyle b="off" i="off"/>
      <a:tcStyle>
        <a:tcBdr/>
      </a:tcStyle>
    </a:nwCell>
  </a:tblStyle>
  <a:tblStyle styleId="{E3FE831C-C6D2-43E6-B370-A696588D7243}" styleName="Table_1">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509193C1-14F7-42FF-854A-7D85F16FD891}" styleName="Table_2">
    <a:wholeTbl>
      <a:tcTxStyle b="off" i="off">
        <a:font>
          <a:latin typeface="Calibri"/>
          <a:ea typeface="Calibri"/>
          <a:cs typeface="Calibri"/>
        </a:font>
        <a:srgbClr val="000000"/>
      </a:tcTxStyle>
      <a:tcStyle>
        <a:tcBdr>
          <a:left>
            <a:ln w="12700" cap="flat" cmpd="sng">
              <a:solidFill>
                <a:srgbClr val="000000"/>
              </a:solidFill>
              <a:prstDash val="solid"/>
              <a:round/>
              <a:headEnd type="none" w="sm" len="sm"/>
              <a:tailEnd type="none" w="sm" len="sm"/>
            </a:ln>
          </a:left>
          <a:right>
            <a:ln w="12700" cap="flat" cmpd="sng">
              <a:solidFill>
                <a:srgbClr val="000000"/>
              </a:solidFill>
              <a:prstDash val="solid"/>
              <a:round/>
              <a:headEnd type="none" w="sm" len="sm"/>
              <a:tailEnd type="none" w="sm" len="sm"/>
            </a:ln>
          </a:right>
          <a:top>
            <a:ln w="12700" cap="flat" cmpd="sng">
              <a:solidFill>
                <a:srgbClr val="000000"/>
              </a:solidFill>
              <a:prstDash val="solid"/>
              <a:round/>
              <a:headEnd type="none" w="sm" len="sm"/>
              <a:tailEnd type="none" w="sm" len="sm"/>
            </a:ln>
          </a:top>
          <a:bottom>
            <a:ln w="12700" cap="flat" cmpd="sng">
              <a:solidFill>
                <a:srgbClr val="000000"/>
              </a:solidFill>
              <a:prstDash val="solid"/>
              <a:round/>
              <a:headEnd type="none" w="sm" len="sm"/>
              <a:tailEnd type="none" w="sm" len="sm"/>
            </a:ln>
          </a:bottom>
          <a:insideH>
            <a:ln w="12700" cap="flat" cmpd="sng">
              <a:solidFill>
                <a:srgbClr val="000000"/>
              </a:solidFill>
              <a:prstDash val="solid"/>
              <a:round/>
              <a:headEnd type="none" w="sm" len="sm"/>
              <a:tailEnd type="none" w="sm" len="sm"/>
            </a:ln>
          </a:insideH>
          <a:insideV>
            <a:ln w="12700" cap="flat" cmpd="sng">
              <a:solidFill>
                <a:srgbClr val="000000"/>
              </a:solidFill>
              <a:prstDash val="solid"/>
              <a:round/>
              <a:headEnd type="none" w="sm" len="sm"/>
              <a:tailEnd type="none" w="sm" len="sm"/>
            </a:ln>
          </a:insideV>
        </a:tcBdr>
        <a:fill>
          <a:solidFill>
            <a:srgbClr val="FFFFFF">
              <a:alpha val="0"/>
            </a:srgbClr>
          </a:solidFill>
        </a:fill>
      </a:tcStyle>
    </a:wholeTbl>
    <a:band1H>
      <a:tcTxStyle b="off" i="off"/>
      <a:tcStyle>
        <a:tcBdr/>
      </a:tcStyle>
    </a:band1H>
    <a:band2H>
      <a:tcTxStyle b="off" i="off"/>
      <a:tcStyle>
        <a:tcBdr/>
      </a:tcStyle>
    </a:band2H>
    <a:band1V>
      <a:tcTxStyle b="off" i="off"/>
      <a:tcStyle>
        <a:tcBdr/>
      </a:tcStyle>
    </a:band1V>
    <a:band2V>
      <a:tcTxStyle b="off" i="off"/>
      <a:tcStyle>
        <a:tcBdr/>
      </a:tcStyle>
    </a:band2V>
    <a:lastCol>
      <a:tcTxStyle b="off" i="off"/>
      <a:tcStyle>
        <a:tcBdr/>
      </a:tcStyle>
    </a:lastCol>
    <a:firstCol>
      <a:tcTxStyle b="off" i="off"/>
      <a:tcStyle>
        <a:tcBdr/>
      </a:tcStyle>
    </a:firstCol>
    <a:lastRow>
      <a:tcTxStyle b="off" i="off"/>
      <a:tcStyle>
        <a:tcBdr/>
      </a:tcStyle>
    </a:lastRow>
    <a:seCell>
      <a:tcTxStyle b="off" i="off"/>
      <a:tcStyle>
        <a:tcBdr/>
      </a:tcStyle>
    </a:seCell>
    <a:swCell>
      <a:tcTxStyle b="off" i="off"/>
      <a:tcStyle>
        <a:tcBdr/>
      </a:tcStyle>
    </a:swCell>
    <a:firstRow>
      <a:tcTxStyle b="off" i="off"/>
      <a:tcStyle>
        <a:tcBdr/>
      </a:tcStyle>
    </a:firstRow>
    <a:neCell>
      <a:tcTxStyle b="off" i="off"/>
      <a:tcStyle>
        <a:tcBdr/>
      </a:tcStyle>
    </a:neCell>
    <a:nwCell>
      <a:tcTxStyle b="off" i="off"/>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367"/>
    <p:restoredTop sz="94694"/>
  </p:normalViewPr>
  <p:slideViewPr>
    <p:cSldViewPr snapToGrid="0">
      <p:cViewPr varScale="1">
        <p:scale>
          <a:sx n="121" d="100"/>
          <a:sy n="121" d="100"/>
        </p:scale>
        <p:origin x="1792" y="17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7200"/>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7200"/>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txBox="1">
            <a:spLocks noGrp="1"/>
          </p:cNvSpPr>
          <p:nvPr>
            <p:ph type="body" idx="1"/>
          </p:nvPr>
        </p:nvSpPr>
        <p:spPr>
          <a:xfrm>
            <a:off x="657583" y="4218091"/>
            <a:ext cx="5260663" cy="3996086"/>
          </a:xfrm>
          <a:prstGeom prst="rect">
            <a:avLst/>
          </a:prstGeom>
          <a:noFill/>
          <a:ln>
            <a:noFill/>
          </a:ln>
        </p:spPr>
        <p:txBody>
          <a:bodyPr spcFirstLastPara="1" wrap="square" lIns="88300" tIns="44125" rIns="88300" bIns="44125" anchor="t" anchorCtr="0">
            <a:noAutofit/>
          </a:bodyPr>
          <a:lstStyle/>
          <a:p>
            <a:pPr marL="0" lvl="0" indent="0" algn="just" rtl="0">
              <a:lnSpc>
                <a:spcPct val="115000"/>
              </a:lnSpc>
              <a:spcBef>
                <a:spcPts val="0"/>
              </a:spcBef>
              <a:spcAft>
                <a:spcPts val="0"/>
              </a:spcAft>
              <a:buSzPts val="1400"/>
              <a:buNone/>
            </a:pPr>
            <a:endParaRPr/>
          </a:p>
        </p:txBody>
      </p:sp>
      <p:sp>
        <p:nvSpPr>
          <p:cNvPr id="86" name="Google Shape;86;p1:notes"/>
          <p:cNvSpPr>
            <a:spLocks noGrp="1" noRot="1" noChangeAspect="1"/>
          </p:cNvSpPr>
          <p:nvPr>
            <p:ph type="sldImg" idx="2"/>
          </p:nvPr>
        </p:nvSpPr>
        <p:spPr>
          <a:xfrm>
            <a:off x="1068388" y="666750"/>
            <a:ext cx="4438650" cy="33289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Google Shape;114;g1e3f2172e76_0_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5" name="Google Shape;115;g1e3f2172e76_0_6: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p>
        </p:txBody>
      </p:sp>
      <p:sp>
        <p:nvSpPr>
          <p:cNvPr id="116" name="Google Shape;116;g1e3f2172e76_0_6: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400"/>
              <a:buFont typeface="Arial"/>
              <a:buNone/>
            </a:pPr>
            <a:fld id="{00000000-1234-1234-1234-123412341234}" type="slidenum">
              <a:rPr lang="en-US"/>
              <a:t>10</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Google Shape;114;g1e3f2172e76_0_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5" name="Google Shape;115;g1e3f2172e76_0_6: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p>
        </p:txBody>
      </p:sp>
      <p:sp>
        <p:nvSpPr>
          <p:cNvPr id="116" name="Google Shape;116;g1e3f2172e76_0_6: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400"/>
              <a:buFont typeface="Arial"/>
              <a:buNone/>
            </a:pPr>
            <a:fld id="{00000000-1234-1234-1234-123412341234}" type="slidenum">
              <a:rPr lang="en-US"/>
              <a:t>11</a:t>
            </a:fld>
            <a:endParaRPr/>
          </a:p>
        </p:txBody>
      </p:sp>
    </p:spTree>
    <p:extLst>
      <p:ext uri="{BB962C8B-B14F-4D97-AF65-F5344CB8AC3E}">
        <p14:creationId xmlns:p14="http://schemas.microsoft.com/office/powerpoint/2010/main" val="7939574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g2522770388a_0_0:notes"/>
          <p:cNvSpPr>
            <a:spLocks noGrp="1" noRot="1" noChangeAspect="1"/>
          </p:cNvSpPr>
          <p:nvPr>
            <p:ph type="sldImg" idx="2"/>
          </p:nvPr>
        </p:nvSpPr>
        <p:spPr>
          <a:xfrm>
            <a:off x="1068388" y="666750"/>
            <a:ext cx="4438650" cy="33289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4" name="Google Shape;134;g2522770388a_0_0:notes"/>
          <p:cNvSpPr txBox="1">
            <a:spLocks noGrp="1"/>
          </p:cNvSpPr>
          <p:nvPr>
            <p:ph type="body" idx="1"/>
          </p:nvPr>
        </p:nvSpPr>
        <p:spPr>
          <a:xfrm>
            <a:off x="657583" y="4218091"/>
            <a:ext cx="5260800" cy="3996000"/>
          </a:xfrm>
          <a:prstGeom prst="rect">
            <a:avLst/>
          </a:prstGeom>
          <a:noFill/>
          <a:ln>
            <a:noFill/>
          </a:ln>
        </p:spPr>
        <p:txBody>
          <a:bodyPr spcFirstLastPara="1" wrap="square" lIns="88300" tIns="44125" rIns="88300" bIns="44125" anchor="t" anchorCtr="0">
            <a:noAutofit/>
          </a:bodyPr>
          <a:lstStyle/>
          <a:p>
            <a:pPr marL="0" lvl="0" indent="0" algn="l" rtl="0">
              <a:lnSpc>
                <a:spcPct val="100000"/>
              </a:lnSpc>
              <a:spcBef>
                <a:spcPts val="0"/>
              </a:spcBef>
              <a:spcAft>
                <a:spcPts val="0"/>
              </a:spcAft>
              <a:buClr>
                <a:schemeClr val="dk1"/>
              </a:buClr>
              <a:buSzPts val="1400"/>
              <a:buFont typeface="Calibri"/>
              <a:buNone/>
            </a:pPr>
            <a:endParaRPr dirty="0"/>
          </a:p>
        </p:txBody>
      </p:sp>
      <p:sp>
        <p:nvSpPr>
          <p:cNvPr id="135" name="Google Shape;135;g2522770388a_0_0:notes"/>
          <p:cNvSpPr txBox="1">
            <a:spLocks noGrp="1"/>
          </p:cNvSpPr>
          <p:nvPr>
            <p:ph type="sldNum" idx="12"/>
          </p:nvPr>
        </p:nvSpPr>
        <p:spPr>
          <a:xfrm>
            <a:off x="3724783" y="8434642"/>
            <a:ext cx="2849400" cy="444000"/>
          </a:xfrm>
          <a:prstGeom prst="rect">
            <a:avLst/>
          </a:prstGeom>
          <a:noFill/>
          <a:ln>
            <a:noFill/>
          </a:ln>
        </p:spPr>
        <p:txBody>
          <a:bodyPr spcFirstLastPara="1" wrap="square" lIns="88300" tIns="44125" rIns="88300" bIns="44125" anchor="b" anchorCtr="0">
            <a:noAutofit/>
          </a:bodyPr>
          <a:lstStyle/>
          <a:p>
            <a:pPr marL="0" marR="0" lvl="0" indent="0" algn="r" rtl="0">
              <a:lnSpc>
                <a:spcPct val="100000"/>
              </a:lnSpc>
              <a:spcBef>
                <a:spcPts val="0"/>
              </a:spcBef>
              <a:spcAft>
                <a:spcPts val="0"/>
              </a:spcAft>
              <a:buClr>
                <a:srgbClr val="000000"/>
              </a:buClr>
              <a:buSzPts val="1400"/>
              <a:buFont typeface="Arial"/>
              <a:buNone/>
            </a:pPr>
            <a:fld id="{00000000-1234-1234-1234-123412341234}" type="slidenum">
              <a:rPr lang="en-US" sz="1400" b="0" i="0" u="none" strike="noStrike" cap="none">
                <a:solidFill>
                  <a:srgbClr val="000000"/>
                </a:solidFill>
                <a:latin typeface="Arial"/>
                <a:ea typeface="Arial"/>
                <a:cs typeface="Arial"/>
                <a:sym typeface="Arial"/>
              </a:rPr>
              <a:t>12</a:t>
            </a:fld>
            <a:endParaRPr sz="1400" b="0" i="0" u="none" strike="noStrike" cap="none">
              <a:solidFill>
                <a:srgbClr val="000000"/>
              </a:solidFill>
              <a:latin typeface="Arial"/>
              <a:ea typeface="Arial"/>
              <a:cs typeface="Arial"/>
              <a:sym typeface="Arial"/>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4"/>
        <p:cNvGrpSpPr/>
        <p:nvPr/>
      </p:nvGrpSpPr>
      <p:grpSpPr>
        <a:xfrm>
          <a:off x="0" y="0"/>
          <a:ext cx="0" cy="0"/>
          <a:chOff x="0" y="0"/>
          <a:chExt cx="0" cy="0"/>
        </a:xfrm>
      </p:grpSpPr>
      <p:sp>
        <p:nvSpPr>
          <p:cNvPr id="205" name="Google Shape;205;g33256038f45_0_8:notes"/>
          <p:cNvSpPr>
            <a:spLocks noGrp="1" noRot="1" noChangeAspect="1"/>
          </p:cNvSpPr>
          <p:nvPr>
            <p:ph type="sldImg" idx="2"/>
          </p:nvPr>
        </p:nvSpPr>
        <p:spPr>
          <a:xfrm>
            <a:off x="1068388" y="666750"/>
            <a:ext cx="4438650" cy="33289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06" name="Google Shape;206;g33256038f45_0_8:notes"/>
          <p:cNvSpPr txBox="1">
            <a:spLocks noGrp="1"/>
          </p:cNvSpPr>
          <p:nvPr>
            <p:ph type="body" idx="1"/>
          </p:nvPr>
        </p:nvSpPr>
        <p:spPr>
          <a:xfrm>
            <a:off x="657583" y="4218091"/>
            <a:ext cx="5260800" cy="3996000"/>
          </a:xfrm>
          <a:prstGeom prst="rect">
            <a:avLst/>
          </a:prstGeom>
          <a:noFill/>
          <a:ln>
            <a:noFill/>
          </a:ln>
        </p:spPr>
        <p:txBody>
          <a:bodyPr spcFirstLastPara="1" wrap="square" lIns="88300" tIns="44125" rIns="88300" bIns="44125" anchor="t" anchorCtr="0">
            <a:noAutofit/>
          </a:bodyPr>
          <a:lstStyle/>
          <a:p>
            <a:pPr marL="457200" lvl="0" indent="-228600" algn="just" rtl="0">
              <a:lnSpc>
                <a:spcPct val="100000"/>
              </a:lnSpc>
              <a:spcBef>
                <a:spcPts val="0"/>
              </a:spcBef>
              <a:spcAft>
                <a:spcPts val="0"/>
              </a:spcAft>
              <a:buSzPts val="1400"/>
              <a:buNone/>
            </a:pPr>
            <a:endParaRPr dirty="0"/>
          </a:p>
        </p:txBody>
      </p:sp>
      <p:sp>
        <p:nvSpPr>
          <p:cNvPr id="207" name="Google Shape;207;g33256038f45_0_8:notes"/>
          <p:cNvSpPr txBox="1">
            <a:spLocks noGrp="1"/>
          </p:cNvSpPr>
          <p:nvPr>
            <p:ph type="sldNum" idx="12"/>
          </p:nvPr>
        </p:nvSpPr>
        <p:spPr>
          <a:xfrm>
            <a:off x="3724783" y="8434642"/>
            <a:ext cx="2849400" cy="444000"/>
          </a:xfrm>
          <a:prstGeom prst="rect">
            <a:avLst/>
          </a:prstGeom>
          <a:noFill/>
          <a:ln>
            <a:noFill/>
          </a:ln>
        </p:spPr>
        <p:txBody>
          <a:bodyPr spcFirstLastPara="1" wrap="square" lIns="88300" tIns="44125" rIns="88300" bIns="44125" anchor="b" anchorCtr="0">
            <a:noAutofit/>
          </a:bodyPr>
          <a:lstStyle/>
          <a:p>
            <a:pPr marL="0" marR="0" lvl="0" indent="0" algn="r" rtl="0">
              <a:lnSpc>
                <a:spcPct val="100000"/>
              </a:lnSpc>
              <a:spcBef>
                <a:spcPts val="0"/>
              </a:spcBef>
              <a:spcAft>
                <a:spcPts val="0"/>
              </a:spcAft>
              <a:buClr>
                <a:srgbClr val="000000"/>
              </a:buClr>
              <a:buSzPts val="1400"/>
              <a:buFont typeface="Arial"/>
              <a:buNone/>
            </a:pPr>
            <a:fld id="{00000000-1234-1234-1234-123412341234}" type="slidenum">
              <a:rPr lang="en-US" sz="1400" b="0" i="0" u="none" strike="noStrike" cap="none">
                <a:solidFill>
                  <a:srgbClr val="000000"/>
                </a:solidFill>
                <a:latin typeface="Arial"/>
                <a:ea typeface="Arial"/>
                <a:cs typeface="Arial"/>
                <a:sym typeface="Arial"/>
              </a:rPr>
              <a:t>13</a:t>
            </a:fld>
            <a:endParaRPr sz="1400" b="0" i="0" u="none" strike="noStrike" cap="none">
              <a:solidFill>
                <a:srgbClr val="000000"/>
              </a:solidFill>
              <a:latin typeface="Arial"/>
              <a:ea typeface="Arial"/>
              <a:cs typeface="Arial"/>
              <a:sym typeface="Aria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3"/>
        <p:cNvGrpSpPr/>
        <p:nvPr/>
      </p:nvGrpSpPr>
      <p:grpSpPr>
        <a:xfrm>
          <a:off x="0" y="0"/>
          <a:ext cx="0" cy="0"/>
          <a:chOff x="0" y="0"/>
          <a:chExt cx="0" cy="0"/>
        </a:xfrm>
      </p:grpSpPr>
      <p:sp>
        <p:nvSpPr>
          <p:cNvPr id="214" name="Google Shape;214;p10:notes"/>
          <p:cNvSpPr>
            <a:spLocks noGrp="1" noRot="1" noChangeAspect="1"/>
          </p:cNvSpPr>
          <p:nvPr>
            <p:ph type="sldImg" idx="2"/>
          </p:nvPr>
        </p:nvSpPr>
        <p:spPr>
          <a:xfrm>
            <a:off x="1068388" y="666750"/>
            <a:ext cx="4438650" cy="33289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15" name="Google Shape;215;p10:notes"/>
          <p:cNvSpPr txBox="1">
            <a:spLocks noGrp="1"/>
          </p:cNvSpPr>
          <p:nvPr>
            <p:ph type="body" idx="1"/>
          </p:nvPr>
        </p:nvSpPr>
        <p:spPr>
          <a:xfrm>
            <a:off x="657583" y="4218091"/>
            <a:ext cx="5260663" cy="3996086"/>
          </a:xfrm>
          <a:prstGeom prst="rect">
            <a:avLst/>
          </a:prstGeom>
          <a:noFill/>
          <a:ln>
            <a:noFill/>
          </a:ln>
        </p:spPr>
        <p:txBody>
          <a:bodyPr spcFirstLastPara="1" wrap="square" lIns="88300" tIns="44125" rIns="88300" bIns="44125" anchor="t" anchorCtr="0">
            <a:noAutofit/>
          </a:bodyPr>
          <a:lstStyle/>
          <a:p>
            <a:pPr marL="0" lvl="0" indent="0" algn="l" rtl="0">
              <a:lnSpc>
                <a:spcPct val="100000"/>
              </a:lnSpc>
              <a:spcBef>
                <a:spcPts val="0"/>
              </a:spcBef>
              <a:spcAft>
                <a:spcPts val="0"/>
              </a:spcAft>
              <a:buClr>
                <a:schemeClr val="dk1"/>
              </a:buClr>
              <a:buSzPts val="1400"/>
              <a:buFont typeface="Calibri"/>
              <a:buNone/>
            </a:pPr>
            <a:endParaRPr/>
          </a:p>
        </p:txBody>
      </p:sp>
      <p:sp>
        <p:nvSpPr>
          <p:cNvPr id="216" name="Google Shape;216;p10:notes"/>
          <p:cNvSpPr txBox="1">
            <a:spLocks noGrp="1"/>
          </p:cNvSpPr>
          <p:nvPr>
            <p:ph type="sldNum" idx="12"/>
          </p:nvPr>
        </p:nvSpPr>
        <p:spPr>
          <a:xfrm>
            <a:off x="3724783" y="8434642"/>
            <a:ext cx="2849526" cy="444009"/>
          </a:xfrm>
          <a:prstGeom prst="rect">
            <a:avLst/>
          </a:prstGeom>
          <a:noFill/>
          <a:ln>
            <a:noFill/>
          </a:ln>
        </p:spPr>
        <p:txBody>
          <a:bodyPr spcFirstLastPara="1" wrap="square" lIns="88300" tIns="44125" rIns="88300" bIns="44125" anchor="b" anchorCtr="0">
            <a:noAutofit/>
          </a:bodyPr>
          <a:lstStyle/>
          <a:p>
            <a:pPr marL="0" marR="0" lvl="0" indent="0" algn="r" rtl="0">
              <a:lnSpc>
                <a:spcPct val="100000"/>
              </a:lnSpc>
              <a:spcBef>
                <a:spcPts val="0"/>
              </a:spcBef>
              <a:spcAft>
                <a:spcPts val="0"/>
              </a:spcAft>
              <a:buClr>
                <a:srgbClr val="000000"/>
              </a:buClr>
              <a:buSzPts val="1400"/>
              <a:buFont typeface="Arial"/>
              <a:buNone/>
            </a:pPr>
            <a:fld id="{00000000-1234-1234-1234-123412341234}" type="slidenum">
              <a:rPr lang="en-US" sz="1400" b="0" i="0" u="none" strike="noStrike" cap="none">
                <a:solidFill>
                  <a:srgbClr val="000000"/>
                </a:solidFill>
                <a:latin typeface="Arial"/>
                <a:ea typeface="Arial"/>
                <a:cs typeface="Arial"/>
                <a:sym typeface="Arial"/>
              </a:rPr>
              <a:t>14</a:t>
            </a:fld>
            <a:endParaRPr sz="1400" b="0" i="0" u="none" strike="noStrike" cap="none">
              <a:solidFill>
                <a:srgbClr val="000000"/>
              </a:solidFill>
              <a:latin typeface="Arial"/>
              <a:ea typeface="Arial"/>
              <a:cs typeface="Arial"/>
              <a:sym typeface="Arial"/>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3"/>
        <p:cNvGrpSpPr/>
        <p:nvPr/>
      </p:nvGrpSpPr>
      <p:grpSpPr>
        <a:xfrm>
          <a:off x="0" y="0"/>
          <a:ext cx="0" cy="0"/>
          <a:chOff x="0" y="0"/>
          <a:chExt cx="0" cy="0"/>
        </a:xfrm>
      </p:grpSpPr>
      <p:sp>
        <p:nvSpPr>
          <p:cNvPr id="234" name="Google Shape;234;p11:notes"/>
          <p:cNvSpPr>
            <a:spLocks noGrp="1" noRot="1" noChangeAspect="1"/>
          </p:cNvSpPr>
          <p:nvPr>
            <p:ph type="sldImg" idx="2"/>
          </p:nvPr>
        </p:nvSpPr>
        <p:spPr>
          <a:xfrm>
            <a:off x="1068388" y="666750"/>
            <a:ext cx="4438650" cy="33289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35" name="Google Shape;235;p11:notes"/>
          <p:cNvSpPr txBox="1">
            <a:spLocks noGrp="1"/>
          </p:cNvSpPr>
          <p:nvPr>
            <p:ph type="body" idx="1"/>
          </p:nvPr>
        </p:nvSpPr>
        <p:spPr>
          <a:xfrm>
            <a:off x="657583" y="4218091"/>
            <a:ext cx="5260663" cy="3996086"/>
          </a:xfrm>
          <a:prstGeom prst="rect">
            <a:avLst/>
          </a:prstGeom>
          <a:noFill/>
          <a:ln>
            <a:noFill/>
          </a:ln>
        </p:spPr>
        <p:txBody>
          <a:bodyPr spcFirstLastPara="1" wrap="square" lIns="88300" tIns="44125" rIns="88300" bIns="44125" anchor="t" anchorCtr="0">
            <a:noAutofit/>
          </a:bodyPr>
          <a:lstStyle/>
          <a:p>
            <a:pPr marL="0" lvl="0" indent="0" algn="l" rtl="0">
              <a:lnSpc>
                <a:spcPct val="100000"/>
              </a:lnSpc>
              <a:spcBef>
                <a:spcPts val="0"/>
              </a:spcBef>
              <a:spcAft>
                <a:spcPts val="0"/>
              </a:spcAft>
              <a:buClr>
                <a:schemeClr val="dk1"/>
              </a:buClr>
              <a:buSzPts val="1400"/>
              <a:buFont typeface="Calibri"/>
              <a:buNone/>
            </a:pPr>
            <a:endParaRPr/>
          </a:p>
        </p:txBody>
      </p:sp>
      <p:sp>
        <p:nvSpPr>
          <p:cNvPr id="236" name="Google Shape;236;p11:notes"/>
          <p:cNvSpPr txBox="1">
            <a:spLocks noGrp="1"/>
          </p:cNvSpPr>
          <p:nvPr>
            <p:ph type="sldNum" idx="12"/>
          </p:nvPr>
        </p:nvSpPr>
        <p:spPr>
          <a:xfrm>
            <a:off x="3724783" y="8434642"/>
            <a:ext cx="2849526" cy="444009"/>
          </a:xfrm>
          <a:prstGeom prst="rect">
            <a:avLst/>
          </a:prstGeom>
          <a:noFill/>
          <a:ln>
            <a:noFill/>
          </a:ln>
        </p:spPr>
        <p:txBody>
          <a:bodyPr spcFirstLastPara="1" wrap="square" lIns="88300" tIns="44125" rIns="88300" bIns="44125" anchor="b" anchorCtr="0">
            <a:noAutofit/>
          </a:bodyPr>
          <a:lstStyle/>
          <a:p>
            <a:pPr marL="0" marR="0" lvl="0" indent="0" algn="r" rtl="0">
              <a:lnSpc>
                <a:spcPct val="100000"/>
              </a:lnSpc>
              <a:spcBef>
                <a:spcPts val="0"/>
              </a:spcBef>
              <a:spcAft>
                <a:spcPts val="0"/>
              </a:spcAft>
              <a:buClr>
                <a:srgbClr val="000000"/>
              </a:buClr>
              <a:buSzPts val="1400"/>
              <a:buFont typeface="Arial"/>
              <a:buNone/>
            </a:pPr>
            <a:fld id="{00000000-1234-1234-1234-123412341234}" type="slidenum">
              <a:rPr lang="en-US" sz="1400" b="0" i="0" u="none" strike="noStrike" cap="none">
                <a:solidFill>
                  <a:srgbClr val="000000"/>
                </a:solidFill>
                <a:latin typeface="Arial"/>
                <a:ea typeface="Arial"/>
                <a:cs typeface="Arial"/>
                <a:sym typeface="Arial"/>
              </a:rPr>
              <a:t>15</a:t>
            </a:fld>
            <a:endParaRPr sz="1400" b="0" i="0" u="none" strike="noStrike" cap="none">
              <a:solidFill>
                <a:srgbClr val="000000"/>
              </a:solidFill>
              <a:latin typeface="Arial"/>
              <a:ea typeface="Arial"/>
              <a:cs typeface="Arial"/>
              <a:sym typeface="Arial"/>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2"/>
        <p:cNvGrpSpPr/>
        <p:nvPr/>
      </p:nvGrpSpPr>
      <p:grpSpPr>
        <a:xfrm>
          <a:off x="0" y="0"/>
          <a:ext cx="0" cy="0"/>
          <a:chOff x="0" y="0"/>
          <a:chExt cx="0" cy="0"/>
        </a:xfrm>
      </p:grpSpPr>
      <p:sp>
        <p:nvSpPr>
          <p:cNvPr id="243" name="Google Shape;243;p12:notes"/>
          <p:cNvSpPr>
            <a:spLocks noGrp="1" noRot="1" noChangeAspect="1"/>
          </p:cNvSpPr>
          <p:nvPr>
            <p:ph type="sldImg" idx="2"/>
          </p:nvPr>
        </p:nvSpPr>
        <p:spPr>
          <a:xfrm>
            <a:off x="1068388" y="666750"/>
            <a:ext cx="4438650" cy="33289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44" name="Google Shape;244;p12:notes"/>
          <p:cNvSpPr txBox="1">
            <a:spLocks noGrp="1"/>
          </p:cNvSpPr>
          <p:nvPr>
            <p:ph type="body" idx="1"/>
          </p:nvPr>
        </p:nvSpPr>
        <p:spPr>
          <a:xfrm>
            <a:off x="657583" y="4218091"/>
            <a:ext cx="5260663" cy="3996086"/>
          </a:xfrm>
          <a:prstGeom prst="rect">
            <a:avLst/>
          </a:prstGeom>
          <a:noFill/>
          <a:ln>
            <a:noFill/>
          </a:ln>
        </p:spPr>
        <p:txBody>
          <a:bodyPr spcFirstLastPara="1" wrap="square" lIns="88300" tIns="44125" rIns="88300" bIns="44125" anchor="t" anchorCtr="0">
            <a:noAutofit/>
          </a:bodyPr>
          <a:lstStyle/>
          <a:p>
            <a:pPr marL="0" lvl="0" indent="0" algn="l" rtl="0">
              <a:lnSpc>
                <a:spcPct val="100000"/>
              </a:lnSpc>
              <a:spcBef>
                <a:spcPts val="0"/>
              </a:spcBef>
              <a:spcAft>
                <a:spcPts val="0"/>
              </a:spcAft>
              <a:buClr>
                <a:schemeClr val="dk1"/>
              </a:buClr>
              <a:buSzPts val="1400"/>
              <a:buFont typeface="Calibri"/>
              <a:buNone/>
            </a:pPr>
            <a:endParaRPr/>
          </a:p>
        </p:txBody>
      </p:sp>
      <p:sp>
        <p:nvSpPr>
          <p:cNvPr id="245" name="Google Shape;245;p12:notes"/>
          <p:cNvSpPr txBox="1">
            <a:spLocks noGrp="1"/>
          </p:cNvSpPr>
          <p:nvPr>
            <p:ph type="sldNum" idx="12"/>
          </p:nvPr>
        </p:nvSpPr>
        <p:spPr>
          <a:xfrm>
            <a:off x="3724783" y="8434642"/>
            <a:ext cx="2849526" cy="444009"/>
          </a:xfrm>
          <a:prstGeom prst="rect">
            <a:avLst/>
          </a:prstGeom>
          <a:noFill/>
          <a:ln>
            <a:noFill/>
          </a:ln>
        </p:spPr>
        <p:txBody>
          <a:bodyPr spcFirstLastPara="1" wrap="square" lIns="88300" tIns="44125" rIns="88300" bIns="44125" anchor="b" anchorCtr="0">
            <a:noAutofit/>
          </a:bodyPr>
          <a:lstStyle/>
          <a:p>
            <a:pPr marL="0" marR="0" lvl="0" indent="0" algn="r" rtl="0">
              <a:lnSpc>
                <a:spcPct val="100000"/>
              </a:lnSpc>
              <a:spcBef>
                <a:spcPts val="0"/>
              </a:spcBef>
              <a:spcAft>
                <a:spcPts val="0"/>
              </a:spcAft>
              <a:buClr>
                <a:srgbClr val="000000"/>
              </a:buClr>
              <a:buSzPts val="1400"/>
              <a:buFont typeface="Arial"/>
              <a:buNone/>
            </a:pPr>
            <a:fld id="{00000000-1234-1234-1234-123412341234}" type="slidenum">
              <a:rPr lang="en-US" sz="1400" b="0" i="0" u="none" strike="noStrike" cap="none">
                <a:solidFill>
                  <a:srgbClr val="000000"/>
                </a:solidFill>
                <a:latin typeface="Arial"/>
                <a:ea typeface="Arial"/>
                <a:cs typeface="Arial"/>
                <a:sym typeface="Arial"/>
              </a:rPr>
              <a:t>16</a:t>
            </a:fld>
            <a:endParaRPr sz="1400" b="0" i="0" u="none" strike="noStrike" cap="none">
              <a:solidFill>
                <a:srgbClr val="000000"/>
              </a:solidFill>
              <a:latin typeface="Arial"/>
              <a:ea typeface="Arial"/>
              <a:cs typeface="Arial"/>
              <a:sym typeface="Arial"/>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8"/>
        <p:cNvGrpSpPr/>
        <p:nvPr/>
      </p:nvGrpSpPr>
      <p:grpSpPr>
        <a:xfrm>
          <a:off x="0" y="0"/>
          <a:ext cx="0" cy="0"/>
          <a:chOff x="0" y="0"/>
          <a:chExt cx="0" cy="0"/>
        </a:xfrm>
      </p:grpSpPr>
      <p:sp>
        <p:nvSpPr>
          <p:cNvPr id="169" name="Google Shape;169;p9:notes"/>
          <p:cNvSpPr>
            <a:spLocks noGrp="1" noRot="1" noChangeAspect="1"/>
          </p:cNvSpPr>
          <p:nvPr>
            <p:ph type="sldImg" idx="2"/>
          </p:nvPr>
        </p:nvSpPr>
        <p:spPr>
          <a:xfrm>
            <a:off x="1068388" y="666750"/>
            <a:ext cx="4438650" cy="33289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txBody>
          <a:bodyPr/>
          <a:lstStyle/>
          <a:p>
            <a:endParaRPr lang="ja-JP" altLang="en-US"/>
          </a:p>
        </p:txBody>
      </p:sp>
      <p:sp>
        <p:nvSpPr>
          <p:cNvPr id="170" name="Google Shape;170;p9:notes"/>
          <p:cNvSpPr txBox="1">
            <a:spLocks noGrp="1"/>
          </p:cNvSpPr>
          <p:nvPr>
            <p:ph type="body" idx="1"/>
          </p:nvPr>
        </p:nvSpPr>
        <p:spPr>
          <a:xfrm>
            <a:off x="657583" y="4218091"/>
            <a:ext cx="5260663" cy="3996086"/>
          </a:xfrm>
          <a:prstGeom prst="rect">
            <a:avLst/>
          </a:prstGeom>
          <a:noFill/>
          <a:ln>
            <a:noFill/>
          </a:ln>
        </p:spPr>
        <p:txBody>
          <a:bodyPr spcFirstLastPara="1" wrap="square" lIns="88300" tIns="44125" rIns="88300" bIns="44125" anchor="t" anchorCtr="0">
            <a:noAutofit/>
          </a:bodyPr>
          <a:lstStyle/>
          <a:p>
            <a:pPr marL="0" lvl="0" indent="0" algn="l" rtl="0">
              <a:lnSpc>
                <a:spcPct val="100000"/>
              </a:lnSpc>
              <a:spcBef>
                <a:spcPts val="0"/>
              </a:spcBef>
              <a:spcAft>
                <a:spcPts val="0"/>
              </a:spcAft>
              <a:buClr>
                <a:schemeClr val="dk1"/>
              </a:buClr>
              <a:buSzPts val="1400"/>
              <a:buFont typeface="Calibri"/>
              <a:buNone/>
            </a:pPr>
            <a:endParaRPr dirty="0"/>
          </a:p>
        </p:txBody>
      </p:sp>
      <p:sp>
        <p:nvSpPr>
          <p:cNvPr id="171" name="Google Shape;171;p9:notes"/>
          <p:cNvSpPr txBox="1">
            <a:spLocks noGrp="1"/>
          </p:cNvSpPr>
          <p:nvPr>
            <p:ph type="sldNum" idx="12"/>
          </p:nvPr>
        </p:nvSpPr>
        <p:spPr>
          <a:xfrm>
            <a:off x="3724783" y="8434642"/>
            <a:ext cx="2849526" cy="444009"/>
          </a:xfrm>
          <a:prstGeom prst="rect">
            <a:avLst/>
          </a:prstGeom>
          <a:noFill/>
          <a:ln>
            <a:noFill/>
          </a:ln>
        </p:spPr>
        <p:txBody>
          <a:bodyPr spcFirstLastPara="1" wrap="square" lIns="88300" tIns="44125" rIns="88300" bIns="44125" anchor="b" anchorCtr="0">
            <a:noAutofit/>
          </a:bodyPr>
          <a:lstStyle/>
          <a:p>
            <a:pPr marL="0" marR="0" lvl="0" indent="0" algn="r" rtl="0">
              <a:lnSpc>
                <a:spcPct val="100000"/>
              </a:lnSpc>
              <a:spcBef>
                <a:spcPts val="0"/>
              </a:spcBef>
              <a:spcAft>
                <a:spcPts val="0"/>
              </a:spcAft>
              <a:buClr>
                <a:srgbClr val="000000"/>
              </a:buClr>
              <a:buSzPts val="1400"/>
              <a:buFont typeface="Arial"/>
              <a:buNone/>
            </a:pPr>
            <a:fld id="{00000000-1234-1234-1234-123412341234}" type="slidenum">
              <a:rPr lang="en-US" sz="1400" b="0" i="0" u="none" strike="noStrike" cap="none">
                <a:solidFill>
                  <a:srgbClr val="000000"/>
                </a:solidFill>
                <a:latin typeface="Arial"/>
                <a:ea typeface="Arial"/>
                <a:cs typeface="Arial"/>
                <a:sym typeface="Arial"/>
              </a:rPr>
              <a:t>17</a:t>
            </a:fld>
            <a:endParaRPr sz="1400" b="0" i="0" u="none" strike="noStrike" cap="none">
              <a:solidFill>
                <a:srgbClr val="000000"/>
              </a:solidFill>
              <a:latin typeface="Arial"/>
              <a:ea typeface="Arial"/>
              <a:cs typeface="Arial"/>
              <a:sym typeface="Arial"/>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1"/>
        <p:cNvGrpSpPr/>
        <p:nvPr/>
      </p:nvGrpSpPr>
      <p:grpSpPr>
        <a:xfrm>
          <a:off x="0" y="0"/>
          <a:ext cx="0" cy="0"/>
          <a:chOff x="0" y="0"/>
          <a:chExt cx="0" cy="0"/>
        </a:xfrm>
      </p:grpSpPr>
      <p:sp>
        <p:nvSpPr>
          <p:cNvPr id="252" name="Google Shape;252;p13:notes"/>
          <p:cNvSpPr>
            <a:spLocks noGrp="1" noRot="1" noChangeAspect="1"/>
          </p:cNvSpPr>
          <p:nvPr>
            <p:ph type="sldImg" idx="2"/>
          </p:nvPr>
        </p:nvSpPr>
        <p:spPr>
          <a:xfrm>
            <a:off x="1068388" y="666750"/>
            <a:ext cx="4438650" cy="33289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53" name="Google Shape;253;p13:notes"/>
          <p:cNvSpPr txBox="1">
            <a:spLocks noGrp="1"/>
          </p:cNvSpPr>
          <p:nvPr>
            <p:ph type="body" idx="1"/>
          </p:nvPr>
        </p:nvSpPr>
        <p:spPr>
          <a:xfrm>
            <a:off x="657583" y="4218091"/>
            <a:ext cx="5260663" cy="3996086"/>
          </a:xfrm>
          <a:prstGeom prst="rect">
            <a:avLst/>
          </a:prstGeom>
          <a:noFill/>
          <a:ln>
            <a:noFill/>
          </a:ln>
        </p:spPr>
        <p:txBody>
          <a:bodyPr spcFirstLastPara="1" wrap="square" lIns="88300" tIns="44125" rIns="88300" bIns="44125" anchor="t" anchorCtr="0">
            <a:noAutofit/>
          </a:bodyPr>
          <a:lstStyle/>
          <a:p>
            <a:pPr marL="0" lvl="0" indent="0" algn="l" rtl="0">
              <a:lnSpc>
                <a:spcPct val="100000"/>
              </a:lnSpc>
              <a:spcBef>
                <a:spcPts val="0"/>
              </a:spcBef>
              <a:spcAft>
                <a:spcPts val="0"/>
              </a:spcAft>
              <a:buClr>
                <a:schemeClr val="dk1"/>
              </a:buClr>
              <a:buSzPts val="1400"/>
              <a:buFont typeface="Calibri"/>
              <a:buNone/>
            </a:pPr>
            <a:endParaRPr/>
          </a:p>
        </p:txBody>
      </p:sp>
      <p:sp>
        <p:nvSpPr>
          <p:cNvPr id="254" name="Google Shape;254;p13:notes"/>
          <p:cNvSpPr txBox="1">
            <a:spLocks noGrp="1"/>
          </p:cNvSpPr>
          <p:nvPr>
            <p:ph type="sldNum" idx="12"/>
          </p:nvPr>
        </p:nvSpPr>
        <p:spPr>
          <a:xfrm>
            <a:off x="3724783" y="8434642"/>
            <a:ext cx="2849526" cy="444009"/>
          </a:xfrm>
          <a:prstGeom prst="rect">
            <a:avLst/>
          </a:prstGeom>
          <a:noFill/>
          <a:ln>
            <a:noFill/>
          </a:ln>
        </p:spPr>
        <p:txBody>
          <a:bodyPr spcFirstLastPara="1" wrap="square" lIns="88300" tIns="44125" rIns="88300" bIns="44125" anchor="b" anchorCtr="0">
            <a:noAutofit/>
          </a:bodyPr>
          <a:lstStyle/>
          <a:p>
            <a:pPr marL="0" marR="0" lvl="0" indent="0" algn="r" rtl="0">
              <a:lnSpc>
                <a:spcPct val="100000"/>
              </a:lnSpc>
              <a:spcBef>
                <a:spcPts val="0"/>
              </a:spcBef>
              <a:spcAft>
                <a:spcPts val="0"/>
              </a:spcAft>
              <a:buClr>
                <a:srgbClr val="000000"/>
              </a:buClr>
              <a:buSzPts val="1400"/>
              <a:buFont typeface="Arial"/>
              <a:buNone/>
            </a:pPr>
            <a:fld id="{00000000-1234-1234-1234-123412341234}" type="slidenum">
              <a:rPr lang="en-US" sz="1400" b="0" i="0" u="none" strike="noStrike" cap="none">
                <a:solidFill>
                  <a:srgbClr val="000000"/>
                </a:solidFill>
                <a:latin typeface="Arial"/>
                <a:ea typeface="Arial"/>
                <a:cs typeface="Arial"/>
                <a:sym typeface="Arial"/>
              </a:rPr>
              <a:t>18</a:t>
            </a:fld>
            <a:endParaRPr sz="1400" b="0" i="0" u="none" strike="noStrike" cap="none">
              <a:solidFill>
                <a:srgbClr val="000000"/>
              </a:solidFill>
              <a:latin typeface="Arial"/>
              <a:ea typeface="Arial"/>
              <a:cs typeface="Arial"/>
              <a:sym typeface="Arial"/>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2"/>
        <p:cNvGrpSpPr/>
        <p:nvPr/>
      </p:nvGrpSpPr>
      <p:grpSpPr>
        <a:xfrm>
          <a:off x="0" y="0"/>
          <a:ext cx="0" cy="0"/>
          <a:chOff x="0" y="0"/>
          <a:chExt cx="0" cy="0"/>
        </a:xfrm>
      </p:grpSpPr>
      <p:sp>
        <p:nvSpPr>
          <p:cNvPr id="263" name="Google Shape;263;p14: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64" name="Google Shape;264;p1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Google Shape;92;p2: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93" name="Google Shape;93;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15: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72" name="Google Shape;272;p1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8"/>
        <p:cNvGrpSpPr/>
        <p:nvPr/>
      </p:nvGrpSpPr>
      <p:grpSpPr>
        <a:xfrm>
          <a:off x="0" y="0"/>
          <a:ext cx="0" cy="0"/>
          <a:chOff x="0" y="0"/>
          <a:chExt cx="0" cy="0"/>
        </a:xfrm>
      </p:grpSpPr>
      <p:sp>
        <p:nvSpPr>
          <p:cNvPr id="279" name="Google Shape;279;p16: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80" name="Google Shape;280;p1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8">
          <a:extLst>
            <a:ext uri="{FF2B5EF4-FFF2-40B4-BE49-F238E27FC236}">
              <a16:creationId xmlns:a16="http://schemas.microsoft.com/office/drawing/2014/main" id="{BDE3A9AC-0681-6D4D-3625-C2CEA12C8334}"/>
            </a:ext>
          </a:extLst>
        </p:cNvPr>
        <p:cNvGrpSpPr/>
        <p:nvPr/>
      </p:nvGrpSpPr>
      <p:grpSpPr>
        <a:xfrm>
          <a:off x="0" y="0"/>
          <a:ext cx="0" cy="0"/>
          <a:chOff x="0" y="0"/>
          <a:chExt cx="0" cy="0"/>
        </a:xfrm>
      </p:grpSpPr>
      <p:sp>
        <p:nvSpPr>
          <p:cNvPr id="279" name="Google Shape;279;p16:notes">
            <a:extLst>
              <a:ext uri="{FF2B5EF4-FFF2-40B4-BE49-F238E27FC236}">
                <a16:creationId xmlns:a16="http://schemas.microsoft.com/office/drawing/2014/main" id="{D29C810E-99E5-534D-9712-9EBDFD19270A}"/>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80" name="Google Shape;280;p16:notes">
            <a:extLst>
              <a:ext uri="{FF2B5EF4-FFF2-40B4-BE49-F238E27FC236}">
                <a16:creationId xmlns:a16="http://schemas.microsoft.com/office/drawing/2014/main" id="{1C663BF0-E2EB-8A4F-63AF-C43973BC1B83}"/>
              </a:ext>
            </a:extLst>
          </p:cNvPr>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81434299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3"/>
        <p:cNvGrpSpPr/>
        <p:nvPr/>
      </p:nvGrpSpPr>
      <p:grpSpPr>
        <a:xfrm>
          <a:off x="0" y="0"/>
          <a:ext cx="0" cy="0"/>
          <a:chOff x="0" y="0"/>
          <a:chExt cx="0" cy="0"/>
        </a:xfrm>
      </p:grpSpPr>
      <p:sp>
        <p:nvSpPr>
          <p:cNvPr id="184" name="Google Shape;184;p11:notes"/>
          <p:cNvSpPr>
            <a:spLocks noGrp="1" noRot="1" noChangeAspect="1"/>
          </p:cNvSpPr>
          <p:nvPr>
            <p:ph type="sldImg" idx="2"/>
          </p:nvPr>
        </p:nvSpPr>
        <p:spPr>
          <a:xfrm>
            <a:off x="1068388" y="666750"/>
            <a:ext cx="4438650" cy="33289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85" name="Google Shape;185;p11:notes"/>
          <p:cNvSpPr txBox="1">
            <a:spLocks noGrp="1"/>
          </p:cNvSpPr>
          <p:nvPr>
            <p:ph type="body" idx="1"/>
          </p:nvPr>
        </p:nvSpPr>
        <p:spPr>
          <a:xfrm>
            <a:off x="657583" y="4218091"/>
            <a:ext cx="5260663" cy="3996086"/>
          </a:xfrm>
          <a:prstGeom prst="rect">
            <a:avLst/>
          </a:prstGeom>
          <a:noFill/>
          <a:ln>
            <a:noFill/>
          </a:ln>
        </p:spPr>
        <p:txBody>
          <a:bodyPr spcFirstLastPara="1" wrap="square" lIns="88300" tIns="44125" rIns="88300" bIns="44125" anchor="t" anchorCtr="0">
            <a:noAutofit/>
          </a:bodyPr>
          <a:lstStyle/>
          <a:p>
            <a:pPr marL="0" lvl="0" indent="0" algn="l" rtl="0">
              <a:lnSpc>
                <a:spcPct val="100000"/>
              </a:lnSpc>
              <a:spcBef>
                <a:spcPts val="0"/>
              </a:spcBef>
              <a:spcAft>
                <a:spcPts val="0"/>
              </a:spcAft>
              <a:buClr>
                <a:schemeClr val="dk1"/>
              </a:buClr>
              <a:buSzPts val="1400"/>
              <a:buFont typeface="Calibri"/>
              <a:buNone/>
            </a:pPr>
            <a:endParaRPr dirty="0"/>
          </a:p>
        </p:txBody>
      </p:sp>
      <p:sp>
        <p:nvSpPr>
          <p:cNvPr id="186" name="Google Shape;186;p11:notes"/>
          <p:cNvSpPr txBox="1">
            <a:spLocks noGrp="1"/>
          </p:cNvSpPr>
          <p:nvPr>
            <p:ph type="sldNum" idx="12"/>
          </p:nvPr>
        </p:nvSpPr>
        <p:spPr>
          <a:xfrm>
            <a:off x="3724783" y="8434642"/>
            <a:ext cx="2849526" cy="444009"/>
          </a:xfrm>
          <a:prstGeom prst="rect">
            <a:avLst/>
          </a:prstGeom>
          <a:noFill/>
          <a:ln>
            <a:noFill/>
          </a:ln>
        </p:spPr>
        <p:txBody>
          <a:bodyPr spcFirstLastPara="1" wrap="square" lIns="88300" tIns="44125" rIns="88300" bIns="44125" anchor="b" anchorCtr="0">
            <a:noAutofit/>
          </a:bodyPr>
          <a:lstStyle/>
          <a:p>
            <a:pPr marL="0" marR="0" lvl="0" indent="0" algn="r" rtl="0">
              <a:lnSpc>
                <a:spcPct val="100000"/>
              </a:lnSpc>
              <a:spcBef>
                <a:spcPts val="0"/>
              </a:spcBef>
              <a:spcAft>
                <a:spcPts val="0"/>
              </a:spcAft>
              <a:buClr>
                <a:srgbClr val="000000"/>
              </a:buClr>
              <a:buSzPts val="1400"/>
              <a:buFont typeface="Arial"/>
              <a:buNone/>
            </a:pPr>
            <a:fld id="{00000000-1234-1234-1234-123412341234}" type="slidenum">
              <a:rPr lang="en-US" sz="1400" b="0" i="0" u="none" strike="noStrike" cap="none">
                <a:solidFill>
                  <a:srgbClr val="000000"/>
                </a:solidFill>
                <a:latin typeface="Arial"/>
                <a:ea typeface="Arial"/>
                <a:cs typeface="Arial"/>
                <a:sym typeface="Arial"/>
              </a:rPr>
              <a:t>23</a:t>
            </a:fld>
            <a:endParaRPr sz="1400" b="0" i="0" u="none" strike="noStrike" cap="none">
              <a:solidFill>
                <a:srgbClr val="000000"/>
              </a:solidFill>
              <a:latin typeface="Arial"/>
              <a:ea typeface="Arial"/>
              <a:cs typeface="Arial"/>
              <a:sym typeface="Aria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Google Shape;110;p3: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11" name="Google Shape;111;p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a:extLst>
            <a:ext uri="{FF2B5EF4-FFF2-40B4-BE49-F238E27FC236}">
              <a16:creationId xmlns:a16="http://schemas.microsoft.com/office/drawing/2014/main" id="{B586AF68-5DD2-8C2B-279E-D075F1110A02}"/>
            </a:ext>
          </a:extLst>
        </p:cNvPr>
        <p:cNvGrpSpPr/>
        <p:nvPr/>
      </p:nvGrpSpPr>
      <p:grpSpPr>
        <a:xfrm>
          <a:off x="0" y="0"/>
          <a:ext cx="0" cy="0"/>
          <a:chOff x="0" y="0"/>
          <a:chExt cx="0" cy="0"/>
        </a:xfrm>
      </p:grpSpPr>
      <p:sp>
        <p:nvSpPr>
          <p:cNvPr id="160" name="Google Shape;160;p6:notes">
            <a:extLst>
              <a:ext uri="{FF2B5EF4-FFF2-40B4-BE49-F238E27FC236}">
                <a16:creationId xmlns:a16="http://schemas.microsoft.com/office/drawing/2014/main" id="{6715978F-5695-6DAF-4BC0-4B0F711F87AE}"/>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61" name="Google Shape;161;p6:notes">
            <a:extLst>
              <a:ext uri="{FF2B5EF4-FFF2-40B4-BE49-F238E27FC236}">
                <a16:creationId xmlns:a16="http://schemas.microsoft.com/office/drawing/2014/main" id="{F2AF13C9-8640-C59D-366B-E8655D7AFF6C}"/>
              </a:ext>
            </a:extLst>
          </p:cNvPr>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6296149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Google Shape;127;p4: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28" name="Google Shape;128;p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Google Shape;144;p5: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45" name="Google Shape;145;p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p6: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61" name="Google Shape;161;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6"/>
        <p:cNvGrpSpPr/>
        <p:nvPr/>
      </p:nvGrpSpPr>
      <p:grpSpPr>
        <a:xfrm>
          <a:off x="0" y="0"/>
          <a:ext cx="0" cy="0"/>
          <a:chOff x="0" y="0"/>
          <a:chExt cx="0" cy="0"/>
        </a:xfrm>
      </p:grpSpPr>
      <p:sp>
        <p:nvSpPr>
          <p:cNvPr id="177" name="Google Shape;177;p7:notes"/>
          <p:cNvSpPr>
            <a:spLocks noGrp="1" noRot="1" noChangeAspect="1"/>
          </p:cNvSpPr>
          <p:nvPr>
            <p:ph type="sldImg" idx="2"/>
          </p:nvPr>
        </p:nvSpPr>
        <p:spPr>
          <a:xfrm>
            <a:off x="1068388" y="666750"/>
            <a:ext cx="4438650" cy="33289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78" name="Google Shape;178;p7:notes"/>
          <p:cNvSpPr txBox="1">
            <a:spLocks noGrp="1"/>
          </p:cNvSpPr>
          <p:nvPr>
            <p:ph type="body" idx="1"/>
          </p:nvPr>
        </p:nvSpPr>
        <p:spPr>
          <a:xfrm>
            <a:off x="657583" y="4218091"/>
            <a:ext cx="5260800" cy="3996000"/>
          </a:xfrm>
          <a:prstGeom prst="rect">
            <a:avLst/>
          </a:prstGeom>
          <a:noFill/>
          <a:ln>
            <a:noFill/>
          </a:ln>
        </p:spPr>
        <p:txBody>
          <a:bodyPr spcFirstLastPara="1" wrap="square" lIns="88300" tIns="44125" rIns="88300" bIns="44125" anchor="t" anchorCtr="0">
            <a:noAutofit/>
          </a:bodyPr>
          <a:lstStyle/>
          <a:p>
            <a:pPr marL="0" lvl="0" indent="0" algn="l" rtl="0">
              <a:lnSpc>
                <a:spcPct val="100000"/>
              </a:lnSpc>
              <a:spcBef>
                <a:spcPts val="0"/>
              </a:spcBef>
              <a:spcAft>
                <a:spcPts val="0"/>
              </a:spcAft>
              <a:buClr>
                <a:schemeClr val="dk1"/>
              </a:buClr>
              <a:buSzPts val="1400"/>
              <a:buFont typeface="Calibri"/>
              <a:buNone/>
            </a:pPr>
            <a:endParaRPr/>
          </a:p>
        </p:txBody>
      </p:sp>
      <p:sp>
        <p:nvSpPr>
          <p:cNvPr id="179" name="Google Shape;179;p7:notes"/>
          <p:cNvSpPr txBox="1">
            <a:spLocks noGrp="1"/>
          </p:cNvSpPr>
          <p:nvPr>
            <p:ph type="sldNum" idx="12"/>
          </p:nvPr>
        </p:nvSpPr>
        <p:spPr>
          <a:xfrm>
            <a:off x="3724783" y="8434642"/>
            <a:ext cx="2849400" cy="444000"/>
          </a:xfrm>
          <a:prstGeom prst="rect">
            <a:avLst/>
          </a:prstGeom>
          <a:noFill/>
          <a:ln>
            <a:noFill/>
          </a:ln>
        </p:spPr>
        <p:txBody>
          <a:bodyPr spcFirstLastPara="1" wrap="square" lIns="88300" tIns="44125" rIns="88300" bIns="44125" anchor="b" anchorCtr="0">
            <a:noAutofit/>
          </a:bodyPr>
          <a:lstStyle/>
          <a:p>
            <a:pPr marL="0" marR="0" lvl="0" indent="0" algn="r" rtl="0">
              <a:lnSpc>
                <a:spcPct val="100000"/>
              </a:lnSpc>
              <a:spcBef>
                <a:spcPts val="0"/>
              </a:spcBef>
              <a:spcAft>
                <a:spcPts val="0"/>
              </a:spcAft>
              <a:buClr>
                <a:srgbClr val="000000"/>
              </a:buClr>
              <a:buSzPts val="1400"/>
              <a:buFont typeface="Arial"/>
              <a:buNone/>
            </a:pPr>
            <a:fld id="{00000000-1234-1234-1234-123412341234}" type="slidenum">
              <a:rPr lang="en-US" sz="1400" b="0" i="0" u="none" strike="noStrike" cap="none">
                <a:solidFill>
                  <a:srgbClr val="000000"/>
                </a:solidFill>
                <a:latin typeface="Arial"/>
                <a:ea typeface="Arial"/>
                <a:cs typeface="Arial"/>
                <a:sym typeface="Arial"/>
              </a:rPr>
              <a:t>8</a:t>
            </a:fld>
            <a:endParaRPr sz="1400" b="0" i="0" u="none" strike="noStrike" cap="none">
              <a:solidFill>
                <a:srgbClr val="000000"/>
              </a:solidFill>
              <a:latin typeface="Arial"/>
              <a:ea typeface="Arial"/>
              <a:cs typeface="Arial"/>
              <a:sym typeface="Aria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a:extLst>
            <a:ext uri="{FF2B5EF4-FFF2-40B4-BE49-F238E27FC236}">
              <a16:creationId xmlns:a16="http://schemas.microsoft.com/office/drawing/2014/main" id="{148421D6-B4D4-FC03-FD17-8D691396A288}"/>
            </a:ext>
          </a:extLst>
        </p:cNvPr>
        <p:cNvGrpSpPr/>
        <p:nvPr/>
      </p:nvGrpSpPr>
      <p:grpSpPr>
        <a:xfrm>
          <a:off x="0" y="0"/>
          <a:ext cx="0" cy="0"/>
          <a:chOff x="0" y="0"/>
          <a:chExt cx="0" cy="0"/>
        </a:xfrm>
      </p:grpSpPr>
      <p:sp>
        <p:nvSpPr>
          <p:cNvPr id="114" name="Google Shape;114;g1e3f2172e76_0_6:notes">
            <a:extLst>
              <a:ext uri="{FF2B5EF4-FFF2-40B4-BE49-F238E27FC236}">
                <a16:creationId xmlns:a16="http://schemas.microsoft.com/office/drawing/2014/main" id="{208EA591-90A0-11D0-6155-C4E66F3C9AF1}"/>
              </a:ext>
            </a:extLst>
          </p:cNvPr>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5" name="Google Shape;115;g1e3f2172e76_0_6:notes">
            <a:extLst>
              <a:ext uri="{FF2B5EF4-FFF2-40B4-BE49-F238E27FC236}">
                <a16:creationId xmlns:a16="http://schemas.microsoft.com/office/drawing/2014/main" id="{8B0F2137-500E-0951-2A97-74FF89F7CA9B}"/>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p>
        </p:txBody>
      </p:sp>
      <p:sp>
        <p:nvSpPr>
          <p:cNvPr id="116" name="Google Shape;116;g1e3f2172e76_0_6:notes">
            <a:extLst>
              <a:ext uri="{FF2B5EF4-FFF2-40B4-BE49-F238E27FC236}">
                <a16:creationId xmlns:a16="http://schemas.microsoft.com/office/drawing/2014/main" id="{E58EE525-DD8D-5AAB-0EA0-11D1EAF87CD8}"/>
              </a:ext>
            </a:extLst>
          </p:cNvPr>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400"/>
              <a:buFont typeface="Arial"/>
              <a:buNone/>
            </a:pPr>
            <a:fld id="{00000000-1234-1234-1234-123412341234}" type="slidenum">
              <a:rPr lang="en-US"/>
              <a:t>9</a:t>
            </a:fld>
            <a:endParaRPr/>
          </a:p>
        </p:txBody>
      </p:sp>
    </p:spTree>
    <p:extLst>
      <p:ext uri="{BB962C8B-B14F-4D97-AF65-F5344CB8AC3E}">
        <p14:creationId xmlns:p14="http://schemas.microsoft.com/office/powerpoint/2010/main" val="11252311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タイトル スライド" type="title">
  <p:cSld name="TITLE">
    <p:spTree>
      <p:nvGrpSpPr>
        <p:cNvPr id="1" name="Shape 15"/>
        <p:cNvGrpSpPr/>
        <p:nvPr/>
      </p:nvGrpSpPr>
      <p:grpSpPr>
        <a:xfrm>
          <a:off x="0" y="0"/>
          <a:ext cx="0" cy="0"/>
          <a:chOff x="0" y="0"/>
          <a:chExt cx="0" cy="0"/>
        </a:xfrm>
      </p:grpSpPr>
      <p:sp>
        <p:nvSpPr>
          <p:cNvPr id="16" name="Google Shape;16;p2"/>
          <p:cNvSpPr txBox="1">
            <a:spLocks noGrp="1"/>
          </p:cNvSpPr>
          <p:nvPr>
            <p:ph type="ctrTitle"/>
          </p:nvPr>
        </p:nvSpPr>
        <p:spPr>
          <a:xfrm>
            <a:off x="685800" y="2130428"/>
            <a:ext cx="7772400" cy="1470025"/>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2"/>
          <p:cNvSpPr txBox="1">
            <a:spLocks noGrp="1"/>
          </p:cNvSpPr>
          <p:nvPr>
            <p:ph type="subTitle" idx="1"/>
          </p:nvPr>
        </p:nvSpPr>
        <p:spPr>
          <a:xfrm>
            <a:off x="1371600" y="3886200"/>
            <a:ext cx="6400800" cy="1752600"/>
          </a:xfrm>
          <a:prstGeom prst="rect">
            <a:avLst/>
          </a:prstGeom>
          <a:noFill/>
          <a:ln>
            <a:noFill/>
          </a:ln>
        </p:spPr>
        <p:txBody>
          <a:bodyPr spcFirstLastPara="1" wrap="square" lIns="91425" tIns="45700" rIns="91425" bIns="45700" anchor="t" anchorCtr="0">
            <a:normAutofit/>
          </a:bodyPr>
          <a:lstStyle>
            <a:lvl1pPr lvl="0" algn="ctr">
              <a:lnSpc>
                <a:spcPct val="100000"/>
              </a:lnSpc>
              <a:spcBef>
                <a:spcPts val="640"/>
              </a:spcBef>
              <a:spcAft>
                <a:spcPts val="0"/>
              </a:spcAft>
              <a:buClr>
                <a:srgbClr val="888888"/>
              </a:buClr>
              <a:buSzPts val="3200"/>
              <a:buNone/>
              <a:defRPr>
                <a:solidFill>
                  <a:srgbClr val="888888"/>
                </a:solidFill>
              </a:defRPr>
            </a:lvl1pPr>
            <a:lvl2pPr lvl="1" algn="ctr">
              <a:lnSpc>
                <a:spcPct val="100000"/>
              </a:lnSpc>
              <a:spcBef>
                <a:spcPts val="560"/>
              </a:spcBef>
              <a:spcAft>
                <a:spcPts val="0"/>
              </a:spcAft>
              <a:buClr>
                <a:srgbClr val="888888"/>
              </a:buClr>
              <a:buSzPts val="2800"/>
              <a:buNone/>
              <a:defRPr>
                <a:solidFill>
                  <a:srgbClr val="888888"/>
                </a:solidFill>
              </a:defRPr>
            </a:lvl2pPr>
            <a:lvl3pPr lvl="2" algn="ctr">
              <a:lnSpc>
                <a:spcPct val="100000"/>
              </a:lnSpc>
              <a:spcBef>
                <a:spcPts val="480"/>
              </a:spcBef>
              <a:spcAft>
                <a:spcPts val="0"/>
              </a:spcAft>
              <a:buClr>
                <a:srgbClr val="888888"/>
              </a:buClr>
              <a:buSzPts val="2400"/>
              <a:buNone/>
              <a:defRPr>
                <a:solidFill>
                  <a:srgbClr val="888888"/>
                </a:solidFill>
              </a:defRPr>
            </a:lvl3pPr>
            <a:lvl4pPr lvl="3" algn="ctr">
              <a:lnSpc>
                <a:spcPct val="100000"/>
              </a:lnSpc>
              <a:spcBef>
                <a:spcPts val="400"/>
              </a:spcBef>
              <a:spcAft>
                <a:spcPts val="0"/>
              </a:spcAft>
              <a:buClr>
                <a:srgbClr val="888888"/>
              </a:buClr>
              <a:buSzPts val="2000"/>
              <a:buNone/>
              <a:defRPr>
                <a:solidFill>
                  <a:srgbClr val="888888"/>
                </a:solidFill>
              </a:defRPr>
            </a:lvl4pPr>
            <a:lvl5pPr lvl="4" algn="ctr">
              <a:lnSpc>
                <a:spcPct val="100000"/>
              </a:lnSpc>
              <a:spcBef>
                <a:spcPts val="400"/>
              </a:spcBef>
              <a:spcAft>
                <a:spcPts val="0"/>
              </a:spcAft>
              <a:buClr>
                <a:srgbClr val="888888"/>
              </a:buClr>
              <a:buSzPts val="2000"/>
              <a:buNone/>
              <a:defRPr>
                <a:solidFill>
                  <a:srgbClr val="888888"/>
                </a:solidFill>
              </a:defRPr>
            </a:lvl5pPr>
            <a:lvl6pPr lvl="5" algn="ctr">
              <a:lnSpc>
                <a:spcPct val="100000"/>
              </a:lnSpc>
              <a:spcBef>
                <a:spcPts val="400"/>
              </a:spcBef>
              <a:spcAft>
                <a:spcPts val="0"/>
              </a:spcAft>
              <a:buClr>
                <a:srgbClr val="888888"/>
              </a:buClr>
              <a:buSzPts val="2000"/>
              <a:buNone/>
              <a:defRPr>
                <a:solidFill>
                  <a:srgbClr val="888888"/>
                </a:solidFill>
              </a:defRPr>
            </a:lvl6pPr>
            <a:lvl7pPr lvl="6" algn="ctr">
              <a:lnSpc>
                <a:spcPct val="100000"/>
              </a:lnSpc>
              <a:spcBef>
                <a:spcPts val="400"/>
              </a:spcBef>
              <a:spcAft>
                <a:spcPts val="0"/>
              </a:spcAft>
              <a:buClr>
                <a:srgbClr val="888888"/>
              </a:buClr>
              <a:buSzPts val="2000"/>
              <a:buNone/>
              <a:defRPr>
                <a:solidFill>
                  <a:srgbClr val="888888"/>
                </a:solidFill>
              </a:defRPr>
            </a:lvl7pPr>
            <a:lvl8pPr lvl="7" algn="ctr">
              <a:lnSpc>
                <a:spcPct val="100000"/>
              </a:lnSpc>
              <a:spcBef>
                <a:spcPts val="400"/>
              </a:spcBef>
              <a:spcAft>
                <a:spcPts val="0"/>
              </a:spcAft>
              <a:buClr>
                <a:srgbClr val="888888"/>
              </a:buClr>
              <a:buSzPts val="2000"/>
              <a:buNone/>
              <a:defRPr>
                <a:solidFill>
                  <a:srgbClr val="888888"/>
                </a:solidFill>
              </a:defRPr>
            </a:lvl8pPr>
            <a:lvl9pPr lvl="8" algn="ctr">
              <a:lnSpc>
                <a:spcPct val="100000"/>
              </a:lnSpc>
              <a:spcBef>
                <a:spcPts val="400"/>
              </a:spcBef>
              <a:spcAft>
                <a:spcPts val="0"/>
              </a:spcAft>
              <a:buClr>
                <a:srgbClr val="888888"/>
              </a:buClr>
              <a:buSzPts val="2000"/>
              <a:buNone/>
              <a:defRPr>
                <a:solidFill>
                  <a:srgbClr val="888888"/>
                </a:solidFill>
              </a:defRPr>
            </a:lvl9pPr>
          </a:lstStyle>
          <a:p>
            <a:endParaRPr/>
          </a:p>
        </p:txBody>
      </p:sp>
      <p:sp>
        <p:nvSpPr>
          <p:cNvPr id="18" name="Google Shape;18;p2"/>
          <p:cNvSpPr txBox="1">
            <a:spLocks noGrp="1"/>
          </p:cNvSpPr>
          <p:nvPr>
            <p:ph type="dt" idx="10"/>
          </p:nvPr>
        </p:nvSpPr>
        <p:spPr>
          <a:xfrm>
            <a:off x="457200" y="6356354"/>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2"/>
          <p:cNvSpPr txBox="1">
            <a:spLocks noGrp="1"/>
          </p:cNvSpPr>
          <p:nvPr>
            <p:ph type="ftr" idx="11"/>
          </p:nvPr>
        </p:nvSpPr>
        <p:spPr>
          <a:xfrm>
            <a:off x="3124200" y="6356354"/>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2"/>
          <p:cNvSpPr txBox="1">
            <a:spLocks noGrp="1"/>
          </p:cNvSpPr>
          <p:nvPr>
            <p:ph type="sldNum" idx="12"/>
          </p:nvPr>
        </p:nvSpPr>
        <p:spPr>
          <a:xfrm>
            <a:off x="6553200" y="6356354"/>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タイトルと縦書きテキスト" type="vertTx">
  <p:cSld name="VERTICAL_TEXT">
    <p:spTree>
      <p:nvGrpSpPr>
        <p:cNvPr id="1" name="Shape 72"/>
        <p:cNvGrpSpPr/>
        <p:nvPr/>
      </p:nvGrpSpPr>
      <p:grpSpPr>
        <a:xfrm>
          <a:off x="0" y="0"/>
          <a:ext cx="0" cy="0"/>
          <a:chOff x="0" y="0"/>
          <a:chExt cx="0" cy="0"/>
        </a:xfrm>
      </p:grpSpPr>
      <p:sp>
        <p:nvSpPr>
          <p:cNvPr id="73" name="Google Shape;73;p1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4" name="Google Shape;74;p11"/>
          <p:cNvSpPr txBox="1">
            <a:spLocks noGrp="1"/>
          </p:cNvSpPr>
          <p:nvPr>
            <p:ph type="body" idx="1"/>
          </p:nvPr>
        </p:nvSpPr>
        <p:spPr>
          <a:xfrm rot="5400000">
            <a:off x="2309021" y="-251618"/>
            <a:ext cx="4525963" cy="8229600"/>
          </a:xfrm>
          <a:prstGeom prst="rect">
            <a:avLst/>
          </a:prstGeom>
          <a:noFill/>
          <a:ln>
            <a:noFill/>
          </a:ln>
        </p:spPr>
        <p:txBody>
          <a:bodyPr spcFirstLastPara="1" wrap="square" lIns="91425" tIns="45700" rIns="91425" bIns="45700" anchor="t" anchorCtr="0">
            <a:norm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75" name="Google Shape;75;p11"/>
          <p:cNvSpPr txBox="1">
            <a:spLocks noGrp="1"/>
          </p:cNvSpPr>
          <p:nvPr>
            <p:ph type="dt" idx="10"/>
          </p:nvPr>
        </p:nvSpPr>
        <p:spPr>
          <a:xfrm>
            <a:off x="457200" y="6356354"/>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1"/>
          <p:cNvSpPr txBox="1">
            <a:spLocks noGrp="1"/>
          </p:cNvSpPr>
          <p:nvPr>
            <p:ph type="ftr" idx="11"/>
          </p:nvPr>
        </p:nvSpPr>
        <p:spPr>
          <a:xfrm>
            <a:off x="3124200" y="6356354"/>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7" name="Google Shape;77;p11"/>
          <p:cNvSpPr txBox="1">
            <a:spLocks noGrp="1"/>
          </p:cNvSpPr>
          <p:nvPr>
            <p:ph type="sldNum" idx="12"/>
          </p:nvPr>
        </p:nvSpPr>
        <p:spPr>
          <a:xfrm>
            <a:off x="6553200" y="6356354"/>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縦書きタイトルと縦書きテキスト" type="vertTitleAndTx">
  <p:cSld name="VERTICAL_TITLE_AND_VERTICAL_TEXT">
    <p:spTree>
      <p:nvGrpSpPr>
        <p:cNvPr id="1" name="Shape 78"/>
        <p:cNvGrpSpPr/>
        <p:nvPr/>
      </p:nvGrpSpPr>
      <p:grpSpPr>
        <a:xfrm>
          <a:off x="0" y="0"/>
          <a:ext cx="0" cy="0"/>
          <a:chOff x="0" y="0"/>
          <a:chExt cx="0" cy="0"/>
        </a:xfrm>
      </p:grpSpPr>
      <p:sp>
        <p:nvSpPr>
          <p:cNvPr id="79" name="Google Shape;79;p12"/>
          <p:cNvSpPr txBox="1">
            <a:spLocks noGrp="1"/>
          </p:cNvSpPr>
          <p:nvPr>
            <p:ph type="title"/>
          </p:nvPr>
        </p:nvSpPr>
        <p:spPr>
          <a:xfrm rot="5400000">
            <a:off x="4732340" y="2171701"/>
            <a:ext cx="5851525" cy="20574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0" name="Google Shape;80;p12"/>
          <p:cNvSpPr txBox="1">
            <a:spLocks noGrp="1"/>
          </p:cNvSpPr>
          <p:nvPr>
            <p:ph type="body" idx="1"/>
          </p:nvPr>
        </p:nvSpPr>
        <p:spPr>
          <a:xfrm rot="5400000">
            <a:off x="541340" y="190500"/>
            <a:ext cx="5851525" cy="6019800"/>
          </a:xfrm>
          <a:prstGeom prst="rect">
            <a:avLst/>
          </a:prstGeom>
          <a:noFill/>
          <a:ln>
            <a:noFill/>
          </a:ln>
        </p:spPr>
        <p:txBody>
          <a:bodyPr spcFirstLastPara="1" wrap="square" lIns="91425" tIns="45700" rIns="91425" bIns="45700" anchor="t" anchorCtr="0">
            <a:norm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81" name="Google Shape;81;p12"/>
          <p:cNvSpPr txBox="1">
            <a:spLocks noGrp="1"/>
          </p:cNvSpPr>
          <p:nvPr>
            <p:ph type="dt" idx="10"/>
          </p:nvPr>
        </p:nvSpPr>
        <p:spPr>
          <a:xfrm>
            <a:off x="457200" y="6356354"/>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2" name="Google Shape;82;p12"/>
          <p:cNvSpPr txBox="1">
            <a:spLocks noGrp="1"/>
          </p:cNvSpPr>
          <p:nvPr>
            <p:ph type="ftr" idx="11"/>
          </p:nvPr>
        </p:nvSpPr>
        <p:spPr>
          <a:xfrm>
            <a:off x="3124200" y="6356354"/>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3" name="Google Shape;83;p12"/>
          <p:cNvSpPr txBox="1">
            <a:spLocks noGrp="1"/>
          </p:cNvSpPr>
          <p:nvPr>
            <p:ph type="sldNum" idx="12"/>
          </p:nvPr>
        </p:nvSpPr>
        <p:spPr>
          <a:xfrm>
            <a:off x="6553200" y="6356354"/>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白紙" type="blank">
  <p:cSld name="BLANK">
    <p:spTree>
      <p:nvGrpSpPr>
        <p:cNvPr id="1" name="Shape 21"/>
        <p:cNvGrpSpPr/>
        <p:nvPr/>
      </p:nvGrpSpPr>
      <p:grpSpPr>
        <a:xfrm>
          <a:off x="0" y="0"/>
          <a:ext cx="0" cy="0"/>
          <a:chOff x="0" y="0"/>
          <a:chExt cx="0" cy="0"/>
        </a:xfrm>
      </p:grpSpPr>
      <p:sp>
        <p:nvSpPr>
          <p:cNvPr id="22" name="Google Shape;22;p3"/>
          <p:cNvSpPr txBox="1">
            <a:spLocks noGrp="1"/>
          </p:cNvSpPr>
          <p:nvPr>
            <p:ph type="dt" idx="10"/>
          </p:nvPr>
        </p:nvSpPr>
        <p:spPr>
          <a:xfrm>
            <a:off x="457200" y="6356354"/>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3"/>
          <p:cNvSpPr txBox="1">
            <a:spLocks noGrp="1"/>
          </p:cNvSpPr>
          <p:nvPr>
            <p:ph type="ftr" idx="11"/>
          </p:nvPr>
        </p:nvSpPr>
        <p:spPr>
          <a:xfrm>
            <a:off x="3124200" y="6356354"/>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4" name="Google Shape;24;p3"/>
          <p:cNvSpPr txBox="1">
            <a:spLocks noGrp="1"/>
          </p:cNvSpPr>
          <p:nvPr>
            <p:ph type="sldNum" idx="12"/>
          </p:nvPr>
        </p:nvSpPr>
        <p:spPr>
          <a:xfrm>
            <a:off x="6553200" y="6356354"/>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タイトルとコンテンツ" type="obj">
  <p:cSld name="OBJECT">
    <p:spTree>
      <p:nvGrpSpPr>
        <p:cNvPr id="1" name="Shape 25"/>
        <p:cNvGrpSpPr/>
        <p:nvPr/>
      </p:nvGrpSpPr>
      <p:grpSpPr>
        <a:xfrm>
          <a:off x="0" y="0"/>
          <a:ext cx="0" cy="0"/>
          <a:chOff x="0" y="0"/>
          <a:chExt cx="0" cy="0"/>
        </a:xfrm>
      </p:grpSpPr>
      <p:sp>
        <p:nvSpPr>
          <p:cNvPr id="26" name="Google Shape;26;p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7" name="Google Shape;27;p4"/>
          <p:cNvSpPr txBox="1">
            <a:spLocks noGrp="1"/>
          </p:cNvSpPr>
          <p:nvPr>
            <p:ph type="body" idx="1"/>
          </p:nvPr>
        </p:nvSpPr>
        <p:spPr>
          <a:xfrm>
            <a:off x="457200" y="1600202"/>
            <a:ext cx="8229600" cy="4525963"/>
          </a:xfrm>
          <a:prstGeom prst="rect">
            <a:avLst/>
          </a:prstGeom>
          <a:noFill/>
          <a:ln>
            <a:noFill/>
          </a:ln>
        </p:spPr>
        <p:txBody>
          <a:bodyPr spcFirstLastPara="1" wrap="square" lIns="91425" tIns="45700" rIns="91425" bIns="45700" anchor="t" anchorCtr="0">
            <a:norm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28" name="Google Shape;28;p4"/>
          <p:cNvSpPr txBox="1">
            <a:spLocks noGrp="1"/>
          </p:cNvSpPr>
          <p:nvPr>
            <p:ph type="dt" idx="10"/>
          </p:nvPr>
        </p:nvSpPr>
        <p:spPr>
          <a:xfrm>
            <a:off x="457200" y="6356354"/>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4"/>
          <p:cNvSpPr txBox="1">
            <a:spLocks noGrp="1"/>
          </p:cNvSpPr>
          <p:nvPr>
            <p:ph type="ftr" idx="11"/>
          </p:nvPr>
        </p:nvSpPr>
        <p:spPr>
          <a:xfrm>
            <a:off x="3124200" y="6356354"/>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0" name="Google Shape;30;p4"/>
          <p:cNvSpPr txBox="1">
            <a:spLocks noGrp="1"/>
          </p:cNvSpPr>
          <p:nvPr>
            <p:ph type="sldNum" idx="12"/>
          </p:nvPr>
        </p:nvSpPr>
        <p:spPr>
          <a:xfrm>
            <a:off x="6553200" y="6356354"/>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セクション見出し" type="secHead">
  <p:cSld name="SECTION_HEADER">
    <p:spTree>
      <p:nvGrpSpPr>
        <p:cNvPr id="1" name="Shape 31"/>
        <p:cNvGrpSpPr/>
        <p:nvPr/>
      </p:nvGrpSpPr>
      <p:grpSpPr>
        <a:xfrm>
          <a:off x="0" y="0"/>
          <a:ext cx="0" cy="0"/>
          <a:chOff x="0" y="0"/>
          <a:chExt cx="0" cy="0"/>
        </a:xfrm>
      </p:grpSpPr>
      <p:sp>
        <p:nvSpPr>
          <p:cNvPr id="32" name="Google Shape;32;p5"/>
          <p:cNvSpPr txBox="1">
            <a:spLocks noGrp="1"/>
          </p:cNvSpPr>
          <p:nvPr>
            <p:ph type="title"/>
          </p:nvPr>
        </p:nvSpPr>
        <p:spPr>
          <a:xfrm>
            <a:off x="722313" y="4406902"/>
            <a:ext cx="7772400" cy="1362076"/>
          </a:xfrm>
          <a:prstGeom prst="rect">
            <a:avLst/>
          </a:prstGeom>
          <a:noFill/>
          <a:ln>
            <a:noFill/>
          </a:ln>
        </p:spPr>
        <p:txBody>
          <a:bodyPr spcFirstLastPara="1" wrap="square" lIns="91425" tIns="45700" rIns="91425" bIns="45700" anchor="t" anchorCtr="0">
            <a:normAutofit/>
          </a:bodyPr>
          <a:lstStyle>
            <a:lvl1pPr lvl="0" algn="l">
              <a:lnSpc>
                <a:spcPct val="100000"/>
              </a:lnSpc>
              <a:spcBef>
                <a:spcPts val="0"/>
              </a:spcBef>
              <a:spcAft>
                <a:spcPts val="0"/>
              </a:spcAft>
              <a:buClr>
                <a:schemeClr val="dk1"/>
              </a:buClr>
              <a:buSzPts val="4000"/>
              <a:buFont typeface="Calibri"/>
              <a:buNone/>
              <a:defRPr sz="4000" b="1"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3" name="Google Shape;33;p5"/>
          <p:cNvSpPr txBox="1">
            <a:spLocks noGrp="1"/>
          </p:cNvSpPr>
          <p:nvPr>
            <p:ph type="body" idx="1"/>
          </p:nvPr>
        </p:nvSpPr>
        <p:spPr>
          <a:xfrm>
            <a:off x="722313" y="2906713"/>
            <a:ext cx="7772400" cy="1500187"/>
          </a:xfrm>
          <a:prstGeom prst="rect">
            <a:avLst/>
          </a:prstGeom>
          <a:noFill/>
          <a:ln>
            <a:noFill/>
          </a:ln>
        </p:spPr>
        <p:txBody>
          <a:bodyPr spcFirstLastPara="1" wrap="square" lIns="91425" tIns="45700" rIns="91425" bIns="45700" anchor="b" anchorCtr="0">
            <a:normAutofit/>
          </a:bodyPr>
          <a:lstStyle>
            <a:lvl1pPr marL="457200" lvl="0" indent="-228600" algn="l">
              <a:lnSpc>
                <a:spcPct val="100000"/>
              </a:lnSpc>
              <a:spcBef>
                <a:spcPts val="400"/>
              </a:spcBef>
              <a:spcAft>
                <a:spcPts val="0"/>
              </a:spcAft>
              <a:buClr>
                <a:srgbClr val="888888"/>
              </a:buClr>
              <a:buSzPts val="2000"/>
              <a:buNone/>
              <a:defRPr sz="2000">
                <a:solidFill>
                  <a:srgbClr val="888888"/>
                </a:solidFill>
              </a:defRPr>
            </a:lvl1pPr>
            <a:lvl2pPr marL="914400" lvl="1" indent="-228600" algn="l">
              <a:lnSpc>
                <a:spcPct val="100000"/>
              </a:lnSpc>
              <a:spcBef>
                <a:spcPts val="360"/>
              </a:spcBef>
              <a:spcAft>
                <a:spcPts val="0"/>
              </a:spcAft>
              <a:buClr>
                <a:srgbClr val="888888"/>
              </a:buClr>
              <a:buSzPts val="1800"/>
              <a:buNone/>
              <a:defRPr sz="1800">
                <a:solidFill>
                  <a:srgbClr val="888888"/>
                </a:solidFill>
              </a:defRPr>
            </a:lvl2pPr>
            <a:lvl3pPr marL="1371600" lvl="2" indent="-228600" algn="l">
              <a:lnSpc>
                <a:spcPct val="100000"/>
              </a:lnSpc>
              <a:spcBef>
                <a:spcPts val="320"/>
              </a:spcBef>
              <a:spcAft>
                <a:spcPts val="0"/>
              </a:spcAft>
              <a:buClr>
                <a:srgbClr val="888888"/>
              </a:buClr>
              <a:buSzPts val="1600"/>
              <a:buNone/>
              <a:defRPr sz="1600">
                <a:solidFill>
                  <a:srgbClr val="888888"/>
                </a:solidFill>
              </a:defRPr>
            </a:lvl3pPr>
            <a:lvl4pPr marL="1828800" lvl="3" indent="-228600" algn="l">
              <a:lnSpc>
                <a:spcPct val="100000"/>
              </a:lnSpc>
              <a:spcBef>
                <a:spcPts val="280"/>
              </a:spcBef>
              <a:spcAft>
                <a:spcPts val="0"/>
              </a:spcAft>
              <a:buClr>
                <a:srgbClr val="888888"/>
              </a:buClr>
              <a:buSzPts val="1400"/>
              <a:buNone/>
              <a:defRPr sz="1400">
                <a:solidFill>
                  <a:srgbClr val="888888"/>
                </a:solidFill>
              </a:defRPr>
            </a:lvl4pPr>
            <a:lvl5pPr marL="2286000" lvl="4" indent="-228600" algn="l">
              <a:lnSpc>
                <a:spcPct val="100000"/>
              </a:lnSpc>
              <a:spcBef>
                <a:spcPts val="280"/>
              </a:spcBef>
              <a:spcAft>
                <a:spcPts val="0"/>
              </a:spcAft>
              <a:buClr>
                <a:srgbClr val="888888"/>
              </a:buClr>
              <a:buSzPts val="1400"/>
              <a:buNone/>
              <a:defRPr sz="1400">
                <a:solidFill>
                  <a:srgbClr val="888888"/>
                </a:solidFill>
              </a:defRPr>
            </a:lvl5pPr>
            <a:lvl6pPr marL="2743200" lvl="5" indent="-228600" algn="l">
              <a:lnSpc>
                <a:spcPct val="100000"/>
              </a:lnSpc>
              <a:spcBef>
                <a:spcPts val="280"/>
              </a:spcBef>
              <a:spcAft>
                <a:spcPts val="0"/>
              </a:spcAft>
              <a:buClr>
                <a:srgbClr val="888888"/>
              </a:buClr>
              <a:buSzPts val="1400"/>
              <a:buNone/>
              <a:defRPr sz="1400">
                <a:solidFill>
                  <a:srgbClr val="888888"/>
                </a:solidFill>
              </a:defRPr>
            </a:lvl6pPr>
            <a:lvl7pPr marL="3200400" lvl="6" indent="-228600" algn="l">
              <a:lnSpc>
                <a:spcPct val="100000"/>
              </a:lnSpc>
              <a:spcBef>
                <a:spcPts val="280"/>
              </a:spcBef>
              <a:spcAft>
                <a:spcPts val="0"/>
              </a:spcAft>
              <a:buClr>
                <a:srgbClr val="888888"/>
              </a:buClr>
              <a:buSzPts val="1400"/>
              <a:buNone/>
              <a:defRPr sz="1400">
                <a:solidFill>
                  <a:srgbClr val="888888"/>
                </a:solidFill>
              </a:defRPr>
            </a:lvl7pPr>
            <a:lvl8pPr marL="3657600" lvl="7" indent="-228600" algn="l">
              <a:lnSpc>
                <a:spcPct val="100000"/>
              </a:lnSpc>
              <a:spcBef>
                <a:spcPts val="280"/>
              </a:spcBef>
              <a:spcAft>
                <a:spcPts val="0"/>
              </a:spcAft>
              <a:buClr>
                <a:srgbClr val="888888"/>
              </a:buClr>
              <a:buSzPts val="1400"/>
              <a:buNone/>
              <a:defRPr sz="1400">
                <a:solidFill>
                  <a:srgbClr val="888888"/>
                </a:solidFill>
              </a:defRPr>
            </a:lvl8pPr>
            <a:lvl9pPr marL="4114800" lvl="8" indent="-228600" algn="l">
              <a:lnSpc>
                <a:spcPct val="100000"/>
              </a:lnSpc>
              <a:spcBef>
                <a:spcPts val="280"/>
              </a:spcBef>
              <a:spcAft>
                <a:spcPts val="0"/>
              </a:spcAft>
              <a:buClr>
                <a:srgbClr val="888888"/>
              </a:buClr>
              <a:buSzPts val="1400"/>
              <a:buNone/>
              <a:defRPr sz="1400">
                <a:solidFill>
                  <a:srgbClr val="888888"/>
                </a:solidFill>
              </a:defRPr>
            </a:lvl9pPr>
          </a:lstStyle>
          <a:p>
            <a:endParaRPr/>
          </a:p>
        </p:txBody>
      </p:sp>
      <p:sp>
        <p:nvSpPr>
          <p:cNvPr id="34" name="Google Shape;34;p5"/>
          <p:cNvSpPr txBox="1">
            <a:spLocks noGrp="1"/>
          </p:cNvSpPr>
          <p:nvPr>
            <p:ph type="dt" idx="10"/>
          </p:nvPr>
        </p:nvSpPr>
        <p:spPr>
          <a:xfrm>
            <a:off x="457200" y="6356354"/>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5"/>
          <p:cNvSpPr txBox="1">
            <a:spLocks noGrp="1"/>
          </p:cNvSpPr>
          <p:nvPr>
            <p:ph type="ftr" idx="11"/>
          </p:nvPr>
        </p:nvSpPr>
        <p:spPr>
          <a:xfrm>
            <a:off x="3124200" y="6356354"/>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6" name="Google Shape;36;p5"/>
          <p:cNvSpPr txBox="1">
            <a:spLocks noGrp="1"/>
          </p:cNvSpPr>
          <p:nvPr>
            <p:ph type="sldNum" idx="12"/>
          </p:nvPr>
        </p:nvSpPr>
        <p:spPr>
          <a:xfrm>
            <a:off x="6553200" y="6356354"/>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2 つのコンテンツ" type="twoObj">
  <p:cSld name="TWO_OBJECTS">
    <p:spTree>
      <p:nvGrpSpPr>
        <p:cNvPr id="1" name="Shape 37"/>
        <p:cNvGrpSpPr/>
        <p:nvPr/>
      </p:nvGrpSpPr>
      <p:grpSpPr>
        <a:xfrm>
          <a:off x="0" y="0"/>
          <a:ext cx="0" cy="0"/>
          <a:chOff x="0" y="0"/>
          <a:chExt cx="0" cy="0"/>
        </a:xfrm>
      </p:grpSpPr>
      <p:sp>
        <p:nvSpPr>
          <p:cNvPr id="38" name="Google Shape;38;p6"/>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6"/>
          <p:cNvSpPr txBox="1">
            <a:spLocks noGrp="1"/>
          </p:cNvSpPr>
          <p:nvPr>
            <p:ph type="body" idx="1"/>
          </p:nvPr>
        </p:nvSpPr>
        <p:spPr>
          <a:xfrm>
            <a:off x="457200" y="1600202"/>
            <a:ext cx="4038600" cy="4525963"/>
          </a:xfrm>
          <a:prstGeom prst="rect">
            <a:avLst/>
          </a:prstGeom>
          <a:noFill/>
          <a:ln>
            <a:noFill/>
          </a:ln>
        </p:spPr>
        <p:txBody>
          <a:bodyPr spcFirstLastPara="1" wrap="square" lIns="91425" tIns="45700" rIns="91425" bIns="45700" anchor="t" anchorCtr="0">
            <a:normAutofit/>
          </a:bodyPr>
          <a:lstStyle>
            <a:lvl1pPr marL="457200" lvl="0" indent="-406400" algn="l">
              <a:lnSpc>
                <a:spcPct val="100000"/>
              </a:lnSpc>
              <a:spcBef>
                <a:spcPts val="560"/>
              </a:spcBef>
              <a:spcAft>
                <a:spcPts val="0"/>
              </a:spcAft>
              <a:buClr>
                <a:schemeClr val="dk1"/>
              </a:buClr>
              <a:buSzPts val="2800"/>
              <a:buChar char="•"/>
              <a:defRPr sz="2800"/>
            </a:lvl1pPr>
            <a:lvl2pPr marL="914400" lvl="1" indent="-381000" algn="l">
              <a:lnSpc>
                <a:spcPct val="100000"/>
              </a:lnSpc>
              <a:spcBef>
                <a:spcPts val="480"/>
              </a:spcBef>
              <a:spcAft>
                <a:spcPts val="0"/>
              </a:spcAft>
              <a:buClr>
                <a:schemeClr val="dk1"/>
              </a:buClr>
              <a:buSzPts val="2400"/>
              <a:buChar char="–"/>
              <a:defRPr sz="2400"/>
            </a:lvl2pPr>
            <a:lvl3pPr marL="1371600" lvl="2" indent="-355600" algn="l">
              <a:lnSpc>
                <a:spcPct val="100000"/>
              </a:lnSpc>
              <a:spcBef>
                <a:spcPts val="400"/>
              </a:spcBef>
              <a:spcAft>
                <a:spcPts val="0"/>
              </a:spcAft>
              <a:buClr>
                <a:schemeClr val="dk1"/>
              </a:buClr>
              <a:buSzPts val="2000"/>
              <a:buChar char="•"/>
              <a:defRPr sz="2000"/>
            </a:lvl3pPr>
            <a:lvl4pPr marL="1828800" lvl="3" indent="-342900" algn="l">
              <a:lnSpc>
                <a:spcPct val="100000"/>
              </a:lnSpc>
              <a:spcBef>
                <a:spcPts val="360"/>
              </a:spcBef>
              <a:spcAft>
                <a:spcPts val="0"/>
              </a:spcAft>
              <a:buClr>
                <a:schemeClr val="dk1"/>
              </a:buClr>
              <a:buSzPts val="1800"/>
              <a:buChar char="–"/>
              <a:defRPr sz="1800"/>
            </a:lvl4pPr>
            <a:lvl5pPr marL="2286000" lvl="4" indent="-342900" algn="l">
              <a:lnSpc>
                <a:spcPct val="100000"/>
              </a:lnSpc>
              <a:spcBef>
                <a:spcPts val="360"/>
              </a:spcBef>
              <a:spcAft>
                <a:spcPts val="0"/>
              </a:spcAft>
              <a:buClr>
                <a:schemeClr val="dk1"/>
              </a:buClr>
              <a:buSzPts val="1800"/>
              <a:buChar char="»"/>
              <a:defRPr sz="1800"/>
            </a:lvl5pPr>
            <a:lvl6pPr marL="2743200" lvl="5" indent="-342900" algn="l">
              <a:lnSpc>
                <a:spcPct val="100000"/>
              </a:lnSpc>
              <a:spcBef>
                <a:spcPts val="360"/>
              </a:spcBef>
              <a:spcAft>
                <a:spcPts val="0"/>
              </a:spcAft>
              <a:buClr>
                <a:schemeClr val="dk1"/>
              </a:buClr>
              <a:buSzPts val="1800"/>
              <a:buChar char="•"/>
              <a:defRPr sz="1800"/>
            </a:lvl6pPr>
            <a:lvl7pPr marL="3200400" lvl="6" indent="-342900" algn="l">
              <a:lnSpc>
                <a:spcPct val="100000"/>
              </a:lnSpc>
              <a:spcBef>
                <a:spcPts val="360"/>
              </a:spcBef>
              <a:spcAft>
                <a:spcPts val="0"/>
              </a:spcAft>
              <a:buClr>
                <a:schemeClr val="dk1"/>
              </a:buClr>
              <a:buSzPts val="1800"/>
              <a:buChar char="•"/>
              <a:defRPr sz="1800"/>
            </a:lvl7pPr>
            <a:lvl8pPr marL="3657600" lvl="7" indent="-342900" algn="l">
              <a:lnSpc>
                <a:spcPct val="100000"/>
              </a:lnSpc>
              <a:spcBef>
                <a:spcPts val="360"/>
              </a:spcBef>
              <a:spcAft>
                <a:spcPts val="0"/>
              </a:spcAft>
              <a:buClr>
                <a:schemeClr val="dk1"/>
              </a:buClr>
              <a:buSzPts val="1800"/>
              <a:buChar char="•"/>
              <a:defRPr sz="1800"/>
            </a:lvl8pPr>
            <a:lvl9pPr marL="4114800" lvl="8" indent="-342900" algn="l">
              <a:lnSpc>
                <a:spcPct val="100000"/>
              </a:lnSpc>
              <a:spcBef>
                <a:spcPts val="360"/>
              </a:spcBef>
              <a:spcAft>
                <a:spcPts val="0"/>
              </a:spcAft>
              <a:buClr>
                <a:schemeClr val="dk1"/>
              </a:buClr>
              <a:buSzPts val="1800"/>
              <a:buChar char="•"/>
              <a:defRPr sz="1800"/>
            </a:lvl9pPr>
          </a:lstStyle>
          <a:p>
            <a:endParaRPr/>
          </a:p>
        </p:txBody>
      </p:sp>
      <p:sp>
        <p:nvSpPr>
          <p:cNvPr id="40" name="Google Shape;40;p6"/>
          <p:cNvSpPr txBox="1">
            <a:spLocks noGrp="1"/>
          </p:cNvSpPr>
          <p:nvPr>
            <p:ph type="body" idx="2"/>
          </p:nvPr>
        </p:nvSpPr>
        <p:spPr>
          <a:xfrm>
            <a:off x="4648200" y="1600202"/>
            <a:ext cx="4038600" cy="4525963"/>
          </a:xfrm>
          <a:prstGeom prst="rect">
            <a:avLst/>
          </a:prstGeom>
          <a:noFill/>
          <a:ln>
            <a:noFill/>
          </a:ln>
        </p:spPr>
        <p:txBody>
          <a:bodyPr spcFirstLastPara="1" wrap="square" lIns="91425" tIns="45700" rIns="91425" bIns="45700" anchor="t" anchorCtr="0">
            <a:normAutofit/>
          </a:bodyPr>
          <a:lstStyle>
            <a:lvl1pPr marL="457200" lvl="0" indent="-406400" algn="l">
              <a:lnSpc>
                <a:spcPct val="100000"/>
              </a:lnSpc>
              <a:spcBef>
                <a:spcPts val="560"/>
              </a:spcBef>
              <a:spcAft>
                <a:spcPts val="0"/>
              </a:spcAft>
              <a:buClr>
                <a:schemeClr val="dk1"/>
              </a:buClr>
              <a:buSzPts val="2800"/>
              <a:buChar char="•"/>
              <a:defRPr sz="2800"/>
            </a:lvl1pPr>
            <a:lvl2pPr marL="914400" lvl="1" indent="-381000" algn="l">
              <a:lnSpc>
                <a:spcPct val="100000"/>
              </a:lnSpc>
              <a:spcBef>
                <a:spcPts val="480"/>
              </a:spcBef>
              <a:spcAft>
                <a:spcPts val="0"/>
              </a:spcAft>
              <a:buClr>
                <a:schemeClr val="dk1"/>
              </a:buClr>
              <a:buSzPts val="2400"/>
              <a:buChar char="–"/>
              <a:defRPr sz="2400"/>
            </a:lvl2pPr>
            <a:lvl3pPr marL="1371600" lvl="2" indent="-355600" algn="l">
              <a:lnSpc>
                <a:spcPct val="100000"/>
              </a:lnSpc>
              <a:spcBef>
                <a:spcPts val="400"/>
              </a:spcBef>
              <a:spcAft>
                <a:spcPts val="0"/>
              </a:spcAft>
              <a:buClr>
                <a:schemeClr val="dk1"/>
              </a:buClr>
              <a:buSzPts val="2000"/>
              <a:buChar char="•"/>
              <a:defRPr sz="2000"/>
            </a:lvl3pPr>
            <a:lvl4pPr marL="1828800" lvl="3" indent="-342900" algn="l">
              <a:lnSpc>
                <a:spcPct val="100000"/>
              </a:lnSpc>
              <a:spcBef>
                <a:spcPts val="360"/>
              </a:spcBef>
              <a:spcAft>
                <a:spcPts val="0"/>
              </a:spcAft>
              <a:buClr>
                <a:schemeClr val="dk1"/>
              </a:buClr>
              <a:buSzPts val="1800"/>
              <a:buChar char="–"/>
              <a:defRPr sz="1800"/>
            </a:lvl4pPr>
            <a:lvl5pPr marL="2286000" lvl="4" indent="-342900" algn="l">
              <a:lnSpc>
                <a:spcPct val="100000"/>
              </a:lnSpc>
              <a:spcBef>
                <a:spcPts val="360"/>
              </a:spcBef>
              <a:spcAft>
                <a:spcPts val="0"/>
              </a:spcAft>
              <a:buClr>
                <a:schemeClr val="dk1"/>
              </a:buClr>
              <a:buSzPts val="1800"/>
              <a:buChar char="»"/>
              <a:defRPr sz="1800"/>
            </a:lvl5pPr>
            <a:lvl6pPr marL="2743200" lvl="5" indent="-342900" algn="l">
              <a:lnSpc>
                <a:spcPct val="100000"/>
              </a:lnSpc>
              <a:spcBef>
                <a:spcPts val="360"/>
              </a:spcBef>
              <a:spcAft>
                <a:spcPts val="0"/>
              </a:spcAft>
              <a:buClr>
                <a:schemeClr val="dk1"/>
              </a:buClr>
              <a:buSzPts val="1800"/>
              <a:buChar char="•"/>
              <a:defRPr sz="1800"/>
            </a:lvl6pPr>
            <a:lvl7pPr marL="3200400" lvl="6" indent="-342900" algn="l">
              <a:lnSpc>
                <a:spcPct val="100000"/>
              </a:lnSpc>
              <a:spcBef>
                <a:spcPts val="360"/>
              </a:spcBef>
              <a:spcAft>
                <a:spcPts val="0"/>
              </a:spcAft>
              <a:buClr>
                <a:schemeClr val="dk1"/>
              </a:buClr>
              <a:buSzPts val="1800"/>
              <a:buChar char="•"/>
              <a:defRPr sz="1800"/>
            </a:lvl7pPr>
            <a:lvl8pPr marL="3657600" lvl="7" indent="-342900" algn="l">
              <a:lnSpc>
                <a:spcPct val="100000"/>
              </a:lnSpc>
              <a:spcBef>
                <a:spcPts val="360"/>
              </a:spcBef>
              <a:spcAft>
                <a:spcPts val="0"/>
              </a:spcAft>
              <a:buClr>
                <a:schemeClr val="dk1"/>
              </a:buClr>
              <a:buSzPts val="1800"/>
              <a:buChar char="•"/>
              <a:defRPr sz="1800"/>
            </a:lvl8pPr>
            <a:lvl9pPr marL="4114800" lvl="8" indent="-342900" algn="l">
              <a:lnSpc>
                <a:spcPct val="100000"/>
              </a:lnSpc>
              <a:spcBef>
                <a:spcPts val="360"/>
              </a:spcBef>
              <a:spcAft>
                <a:spcPts val="0"/>
              </a:spcAft>
              <a:buClr>
                <a:schemeClr val="dk1"/>
              </a:buClr>
              <a:buSzPts val="1800"/>
              <a:buChar char="•"/>
              <a:defRPr sz="1800"/>
            </a:lvl9pPr>
          </a:lstStyle>
          <a:p>
            <a:endParaRPr/>
          </a:p>
        </p:txBody>
      </p:sp>
      <p:sp>
        <p:nvSpPr>
          <p:cNvPr id="41" name="Google Shape;41;p6"/>
          <p:cNvSpPr txBox="1">
            <a:spLocks noGrp="1"/>
          </p:cNvSpPr>
          <p:nvPr>
            <p:ph type="dt" idx="10"/>
          </p:nvPr>
        </p:nvSpPr>
        <p:spPr>
          <a:xfrm>
            <a:off x="457200" y="6356354"/>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6"/>
          <p:cNvSpPr txBox="1">
            <a:spLocks noGrp="1"/>
          </p:cNvSpPr>
          <p:nvPr>
            <p:ph type="ftr" idx="11"/>
          </p:nvPr>
        </p:nvSpPr>
        <p:spPr>
          <a:xfrm>
            <a:off x="3124200" y="6356354"/>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6"/>
          <p:cNvSpPr txBox="1">
            <a:spLocks noGrp="1"/>
          </p:cNvSpPr>
          <p:nvPr>
            <p:ph type="sldNum" idx="12"/>
          </p:nvPr>
        </p:nvSpPr>
        <p:spPr>
          <a:xfrm>
            <a:off x="6553200" y="6356354"/>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比較" type="twoTxTwoObj">
  <p:cSld name="TWO_OBJECTS_WITH_TEXT">
    <p:spTree>
      <p:nvGrpSpPr>
        <p:cNvPr id="1" name="Shape 44"/>
        <p:cNvGrpSpPr/>
        <p:nvPr/>
      </p:nvGrpSpPr>
      <p:grpSpPr>
        <a:xfrm>
          <a:off x="0" y="0"/>
          <a:ext cx="0" cy="0"/>
          <a:chOff x="0" y="0"/>
          <a:chExt cx="0" cy="0"/>
        </a:xfrm>
      </p:grpSpPr>
      <p:sp>
        <p:nvSpPr>
          <p:cNvPr id="45" name="Google Shape;45;p7"/>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44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6" name="Google Shape;46;p7"/>
          <p:cNvSpPr txBox="1">
            <a:spLocks noGrp="1"/>
          </p:cNvSpPr>
          <p:nvPr>
            <p:ph type="body" idx="1"/>
          </p:nvPr>
        </p:nvSpPr>
        <p:spPr>
          <a:xfrm>
            <a:off x="457200" y="1535114"/>
            <a:ext cx="4040188" cy="639762"/>
          </a:xfrm>
          <a:prstGeom prst="rect">
            <a:avLst/>
          </a:prstGeom>
          <a:noFill/>
          <a:ln>
            <a:noFill/>
          </a:ln>
        </p:spPr>
        <p:txBody>
          <a:bodyPr spcFirstLastPara="1" wrap="square" lIns="91425" tIns="45700" rIns="91425" bIns="45700" anchor="b" anchorCtr="0">
            <a:normAutofit/>
          </a:bodyPr>
          <a:lstStyle>
            <a:lvl1pPr marL="457200" lvl="0" indent="-228600" algn="l">
              <a:lnSpc>
                <a:spcPct val="100000"/>
              </a:lnSpc>
              <a:spcBef>
                <a:spcPts val="480"/>
              </a:spcBef>
              <a:spcAft>
                <a:spcPts val="0"/>
              </a:spcAft>
              <a:buClr>
                <a:schemeClr val="dk1"/>
              </a:buClr>
              <a:buSzPts val="2400"/>
              <a:buNone/>
              <a:defRPr sz="2400" b="1"/>
            </a:lvl1pPr>
            <a:lvl2pPr marL="914400" lvl="1" indent="-228600" algn="l">
              <a:lnSpc>
                <a:spcPct val="100000"/>
              </a:lnSpc>
              <a:spcBef>
                <a:spcPts val="400"/>
              </a:spcBef>
              <a:spcAft>
                <a:spcPts val="0"/>
              </a:spcAft>
              <a:buClr>
                <a:schemeClr val="dk1"/>
              </a:buClr>
              <a:buSzPts val="2000"/>
              <a:buNone/>
              <a:defRPr sz="2000" b="1"/>
            </a:lvl2pPr>
            <a:lvl3pPr marL="1371600" lvl="2" indent="-228600" algn="l">
              <a:lnSpc>
                <a:spcPct val="100000"/>
              </a:lnSpc>
              <a:spcBef>
                <a:spcPts val="360"/>
              </a:spcBef>
              <a:spcAft>
                <a:spcPts val="0"/>
              </a:spcAft>
              <a:buClr>
                <a:schemeClr val="dk1"/>
              </a:buClr>
              <a:buSzPts val="1800"/>
              <a:buNone/>
              <a:defRPr sz="1800" b="1"/>
            </a:lvl3pPr>
            <a:lvl4pPr marL="1828800" lvl="3" indent="-228600" algn="l">
              <a:lnSpc>
                <a:spcPct val="100000"/>
              </a:lnSpc>
              <a:spcBef>
                <a:spcPts val="320"/>
              </a:spcBef>
              <a:spcAft>
                <a:spcPts val="0"/>
              </a:spcAft>
              <a:buClr>
                <a:schemeClr val="dk1"/>
              </a:buClr>
              <a:buSzPts val="1600"/>
              <a:buNone/>
              <a:defRPr sz="1600" b="1"/>
            </a:lvl4pPr>
            <a:lvl5pPr marL="2286000" lvl="4" indent="-228600" algn="l">
              <a:lnSpc>
                <a:spcPct val="100000"/>
              </a:lnSpc>
              <a:spcBef>
                <a:spcPts val="320"/>
              </a:spcBef>
              <a:spcAft>
                <a:spcPts val="0"/>
              </a:spcAft>
              <a:buClr>
                <a:schemeClr val="dk1"/>
              </a:buClr>
              <a:buSzPts val="1600"/>
              <a:buNone/>
              <a:defRPr sz="1600" b="1"/>
            </a:lvl5pPr>
            <a:lvl6pPr marL="2743200" lvl="5" indent="-228600" algn="l">
              <a:lnSpc>
                <a:spcPct val="100000"/>
              </a:lnSpc>
              <a:spcBef>
                <a:spcPts val="320"/>
              </a:spcBef>
              <a:spcAft>
                <a:spcPts val="0"/>
              </a:spcAft>
              <a:buClr>
                <a:schemeClr val="dk1"/>
              </a:buClr>
              <a:buSzPts val="1600"/>
              <a:buNone/>
              <a:defRPr sz="1600" b="1"/>
            </a:lvl6pPr>
            <a:lvl7pPr marL="3200400" lvl="6" indent="-228600" algn="l">
              <a:lnSpc>
                <a:spcPct val="100000"/>
              </a:lnSpc>
              <a:spcBef>
                <a:spcPts val="320"/>
              </a:spcBef>
              <a:spcAft>
                <a:spcPts val="0"/>
              </a:spcAft>
              <a:buClr>
                <a:schemeClr val="dk1"/>
              </a:buClr>
              <a:buSzPts val="1600"/>
              <a:buNone/>
              <a:defRPr sz="1600" b="1"/>
            </a:lvl7pPr>
            <a:lvl8pPr marL="3657600" lvl="7" indent="-228600" algn="l">
              <a:lnSpc>
                <a:spcPct val="100000"/>
              </a:lnSpc>
              <a:spcBef>
                <a:spcPts val="320"/>
              </a:spcBef>
              <a:spcAft>
                <a:spcPts val="0"/>
              </a:spcAft>
              <a:buClr>
                <a:schemeClr val="dk1"/>
              </a:buClr>
              <a:buSzPts val="1600"/>
              <a:buNone/>
              <a:defRPr sz="1600" b="1"/>
            </a:lvl8pPr>
            <a:lvl9pPr marL="4114800" lvl="8" indent="-228600" algn="l">
              <a:lnSpc>
                <a:spcPct val="100000"/>
              </a:lnSpc>
              <a:spcBef>
                <a:spcPts val="320"/>
              </a:spcBef>
              <a:spcAft>
                <a:spcPts val="0"/>
              </a:spcAft>
              <a:buClr>
                <a:schemeClr val="dk1"/>
              </a:buClr>
              <a:buSzPts val="1600"/>
              <a:buNone/>
              <a:defRPr sz="1600" b="1"/>
            </a:lvl9pPr>
          </a:lstStyle>
          <a:p>
            <a:endParaRPr/>
          </a:p>
        </p:txBody>
      </p:sp>
      <p:sp>
        <p:nvSpPr>
          <p:cNvPr id="47" name="Google Shape;47;p7"/>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rmAutofit/>
          </a:bodyPr>
          <a:lstStyle>
            <a:lvl1pPr marL="457200" lvl="0" indent="-381000" algn="l">
              <a:lnSpc>
                <a:spcPct val="100000"/>
              </a:lnSpc>
              <a:spcBef>
                <a:spcPts val="480"/>
              </a:spcBef>
              <a:spcAft>
                <a:spcPts val="0"/>
              </a:spcAft>
              <a:buClr>
                <a:schemeClr val="dk1"/>
              </a:buClr>
              <a:buSzPts val="2400"/>
              <a:buChar char="•"/>
              <a:defRPr sz="2400"/>
            </a:lvl1pPr>
            <a:lvl2pPr marL="914400" lvl="1" indent="-355600" algn="l">
              <a:lnSpc>
                <a:spcPct val="100000"/>
              </a:lnSpc>
              <a:spcBef>
                <a:spcPts val="400"/>
              </a:spcBef>
              <a:spcAft>
                <a:spcPts val="0"/>
              </a:spcAft>
              <a:buClr>
                <a:schemeClr val="dk1"/>
              </a:buClr>
              <a:buSzPts val="2000"/>
              <a:buChar char="–"/>
              <a:defRPr sz="2000"/>
            </a:lvl2pPr>
            <a:lvl3pPr marL="1371600" lvl="2" indent="-342900" algn="l">
              <a:lnSpc>
                <a:spcPct val="100000"/>
              </a:lnSpc>
              <a:spcBef>
                <a:spcPts val="360"/>
              </a:spcBef>
              <a:spcAft>
                <a:spcPts val="0"/>
              </a:spcAft>
              <a:buClr>
                <a:schemeClr val="dk1"/>
              </a:buClr>
              <a:buSzPts val="1800"/>
              <a:buChar char="•"/>
              <a:defRPr sz="1800"/>
            </a:lvl3pPr>
            <a:lvl4pPr marL="1828800" lvl="3" indent="-330200" algn="l">
              <a:lnSpc>
                <a:spcPct val="100000"/>
              </a:lnSpc>
              <a:spcBef>
                <a:spcPts val="320"/>
              </a:spcBef>
              <a:spcAft>
                <a:spcPts val="0"/>
              </a:spcAft>
              <a:buClr>
                <a:schemeClr val="dk1"/>
              </a:buClr>
              <a:buSzPts val="1600"/>
              <a:buChar char="–"/>
              <a:defRPr sz="1600"/>
            </a:lvl4pPr>
            <a:lvl5pPr marL="2286000" lvl="4" indent="-330200" algn="l">
              <a:lnSpc>
                <a:spcPct val="100000"/>
              </a:lnSpc>
              <a:spcBef>
                <a:spcPts val="320"/>
              </a:spcBef>
              <a:spcAft>
                <a:spcPts val="0"/>
              </a:spcAft>
              <a:buClr>
                <a:schemeClr val="dk1"/>
              </a:buClr>
              <a:buSzPts val="1600"/>
              <a:buChar char="»"/>
              <a:defRPr sz="1600"/>
            </a:lvl5pPr>
            <a:lvl6pPr marL="2743200" lvl="5" indent="-330200" algn="l">
              <a:lnSpc>
                <a:spcPct val="100000"/>
              </a:lnSpc>
              <a:spcBef>
                <a:spcPts val="320"/>
              </a:spcBef>
              <a:spcAft>
                <a:spcPts val="0"/>
              </a:spcAft>
              <a:buClr>
                <a:schemeClr val="dk1"/>
              </a:buClr>
              <a:buSzPts val="1600"/>
              <a:buChar char="•"/>
              <a:defRPr sz="1600"/>
            </a:lvl6pPr>
            <a:lvl7pPr marL="3200400" lvl="6" indent="-330200" algn="l">
              <a:lnSpc>
                <a:spcPct val="100000"/>
              </a:lnSpc>
              <a:spcBef>
                <a:spcPts val="320"/>
              </a:spcBef>
              <a:spcAft>
                <a:spcPts val="0"/>
              </a:spcAft>
              <a:buClr>
                <a:schemeClr val="dk1"/>
              </a:buClr>
              <a:buSzPts val="1600"/>
              <a:buChar char="•"/>
              <a:defRPr sz="1600"/>
            </a:lvl7pPr>
            <a:lvl8pPr marL="3657600" lvl="7" indent="-330200" algn="l">
              <a:lnSpc>
                <a:spcPct val="100000"/>
              </a:lnSpc>
              <a:spcBef>
                <a:spcPts val="320"/>
              </a:spcBef>
              <a:spcAft>
                <a:spcPts val="0"/>
              </a:spcAft>
              <a:buClr>
                <a:schemeClr val="dk1"/>
              </a:buClr>
              <a:buSzPts val="1600"/>
              <a:buChar char="•"/>
              <a:defRPr sz="1600"/>
            </a:lvl8pPr>
            <a:lvl9pPr marL="4114800" lvl="8" indent="-330200" algn="l">
              <a:lnSpc>
                <a:spcPct val="100000"/>
              </a:lnSpc>
              <a:spcBef>
                <a:spcPts val="320"/>
              </a:spcBef>
              <a:spcAft>
                <a:spcPts val="0"/>
              </a:spcAft>
              <a:buClr>
                <a:schemeClr val="dk1"/>
              </a:buClr>
              <a:buSzPts val="1600"/>
              <a:buChar char="•"/>
              <a:defRPr sz="1600"/>
            </a:lvl9pPr>
          </a:lstStyle>
          <a:p>
            <a:endParaRPr/>
          </a:p>
        </p:txBody>
      </p:sp>
      <p:sp>
        <p:nvSpPr>
          <p:cNvPr id="48" name="Google Shape;48;p7"/>
          <p:cNvSpPr txBox="1">
            <a:spLocks noGrp="1"/>
          </p:cNvSpPr>
          <p:nvPr>
            <p:ph type="body" idx="3"/>
          </p:nvPr>
        </p:nvSpPr>
        <p:spPr>
          <a:xfrm>
            <a:off x="4645027" y="1535114"/>
            <a:ext cx="4041775" cy="639762"/>
          </a:xfrm>
          <a:prstGeom prst="rect">
            <a:avLst/>
          </a:prstGeom>
          <a:noFill/>
          <a:ln>
            <a:noFill/>
          </a:ln>
        </p:spPr>
        <p:txBody>
          <a:bodyPr spcFirstLastPara="1" wrap="square" lIns="91425" tIns="45700" rIns="91425" bIns="45700" anchor="b" anchorCtr="0">
            <a:normAutofit/>
          </a:bodyPr>
          <a:lstStyle>
            <a:lvl1pPr marL="457200" lvl="0" indent="-228600" algn="l">
              <a:lnSpc>
                <a:spcPct val="100000"/>
              </a:lnSpc>
              <a:spcBef>
                <a:spcPts val="480"/>
              </a:spcBef>
              <a:spcAft>
                <a:spcPts val="0"/>
              </a:spcAft>
              <a:buClr>
                <a:schemeClr val="dk1"/>
              </a:buClr>
              <a:buSzPts val="2400"/>
              <a:buNone/>
              <a:defRPr sz="2400" b="1"/>
            </a:lvl1pPr>
            <a:lvl2pPr marL="914400" lvl="1" indent="-228600" algn="l">
              <a:lnSpc>
                <a:spcPct val="100000"/>
              </a:lnSpc>
              <a:spcBef>
                <a:spcPts val="400"/>
              </a:spcBef>
              <a:spcAft>
                <a:spcPts val="0"/>
              </a:spcAft>
              <a:buClr>
                <a:schemeClr val="dk1"/>
              </a:buClr>
              <a:buSzPts val="2000"/>
              <a:buNone/>
              <a:defRPr sz="2000" b="1"/>
            </a:lvl2pPr>
            <a:lvl3pPr marL="1371600" lvl="2" indent="-228600" algn="l">
              <a:lnSpc>
                <a:spcPct val="100000"/>
              </a:lnSpc>
              <a:spcBef>
                <a:spcPts val="360"/>
              </a:spcBef>
              <a:spcAft>
                <a:spcPts val="0"/>
              </a:spcAft>
              <a:buClr>
                <a:schemeClr val="dk1"/>
              </a:buClr>
              <a:buSzPts val="1800"/>
              <a:buNone/>
              <a:defRPr sz="1800" b="1"/>
            </a:lvl3pPr>
            <a:lvl4pPr marL="1828800" lvl="3" indent="-228600" algn="l">
              <a:lnSpc>
                <a:spcPct val="100000"/>
              </a:lnSpc>
              <a:spcBef>
                <a:spcPts val="320"/>
              </a:spcBef>
              <a:spcAft>
                <a:spcPts val="0"/>
              </a:spcAft>
              <a:buClr>
                <a:schemeClr val="dk1"/>
              </a:buClr>
              <a:buSzPts val="1600"/>
              <a:buNone/>
              <a:defRPr sz="1600" b="1"/>
            </a:lvl4pPr>
            <a:lvl5pPr marL="2286000" lvl="4" indent="-228600" algn="l">
              <a:lnSpc>
                <a:spcPct val="100000"/>
              </a:lnSpc>
              <a:spcBef>
                <a:spcPts val="320"/>
              </a:spcBef>
              <a:spcAft>
                <a:spcPts val="0"/>
              </a:spcAft>
              <a:buClr>
                <a:schemeClr val="dk1"/>
              </a:buClr>
              <a:buSzPts val="1600"/>
              <a:buNone/>
              <a:defRPr sz="1600" b="1"/>
            </a:lvl5pPr>
            <a:lvl6pPr marL="2743200" lvl="5" indent="-228600" algn="l">
              <a:lnSpc>
                <a:spcPct val="100000"/>
              </a:lnSpc>
              <a:spcBef>
                <a:spcPts val="320"/>
              </a:spcBef>
              <a:spcAft>
                <a:spcPts val="0"/>
              </a:spcAft>
              <a:buClr>
                <a:schemeClr val="dk1"/>
              </a:buClr>
              <a:buSzPts val="1600"/>
              <a:buNone/>
              <a:defRPr sz="1600" b="1"/>
            </a:lvl6pPr>
            <a:lvl7pPr marL="3200400" lvl="6" indent="-228600" algn="l">
              <a:lnSpc>
                <a:spcPct val="100000"/>
              </a:lnSpc>
              <a:spcBef>
                <a:spcPts val="320"/>
              </a:spcBef>
              <a:spcAft>
                <a:spcPts val="0"/>
              </a:spcAft>
              <a:buClr>
                <a:schemeClr val="dk1"/>
              </a:buClr>
              <a:buSzPts val="1600"/>
              <a:buNone/>
              <a:defRPr sz="1600" b="1"/>
            </a:lvl7pPr>
            <a:lvl8pPr marL="3657600" lvl="7" indent="-228600" algn="l">
              <a:lnSpc>
                <a:spcPct val="100000"/>
              </a:lnSpc>
              <a:spcBef>
                <a:spcPts val="320"/>
              </a:spcBef>
              <a:spcAft>
                <a:spcPts val="0"/>
              </a:spcAft>
              <a:buClr>
                <a:schemeClr val="dk1"/>
              </a:buClr>
              <a:buSzPts val="1600"/>
              <a:buNone/>
              <a:defRPr sz="1600" b="1"/>
            </a:lvl8pPr>
            <a:lvl9pPr marL="4114800" lvl="8" indent="-228600" algn="l">
              <a:lnSpc>
                <a:spcPct val="100000"/>
              </a:lnSpc>
              <a:spcBef>
                <a:spcPts val="320"/>
              </a:spcBef>
              <a:spcAft>
                <a:spcPts val="0"/>
              </a:spcAft>
              <a:buClr>
                <a:schemeClr val="dk1"/>
              </a:buClr>
              <a:buSzPts val="1600"/>
              <a:buNone/>
              <a:defRPr sz="1600" b="1"/>
            </a:lvl9pPr>
          </a:lstStyle>
          <a:p>
            <a:endParaRPr/>
          </a:p>
        </p:txBody>
      </p:sp>
      <p:sp>
        <p:nvSpPr>
          <p:cNvPr id="49" name="Google Shape;49;p7"/>
          <p:cNvSpPr txBox="1">
            <a:spLocks noGrp="1"/>
          </p:cNvSpPr>
          <p:nvPr>
            <p:ph type="body" idx="4"/>
          </p:nvPr>
        </p:nvSpPr>
        <p:spPr>
          <a:xfrm>
            <a:off x="4645027" y="2174875"/>
            <a:ext cx="4041775" cy="3951288"/>
          </a:xfrm>
          <a:prstGeom prst="rect">
            <a:avLst/>
          </a:prstGeom>
          <a:noFill/>
          <a:ln>
            <a:noFill/>
          </a:ln>
        </p:spPr>
        <p:txBody>
          <a:bodyPr spcFirstLastPara="1" wrap="square" lIns="91425" tIns="45700" rIns="91425" bIns="45700" anchor="t" anchorCtr="0">
            <a:normAutofit/>
          </a:bodyPr>
          <a:lstStyle>
            <a:lvl1pPr marL="457200" lvl="0" indent="-381000" algn="l">
              <a:lnSpc>
                <a:spcPct val="100000"/>
              </a:lnSpc>
              <a:spcBef>
                <a:spcPts val="480"/>
              </a:spcBef>
              <a:spcAft>
                <a:spcPts val="0"/>
              </a:spcAft>
              <a:buClr>
                <a:schemeClr val="dk1"/>
              </a:buClr>
              <a:buSzPts val="2400"/>
              <a:buChar char="•"/>
              <a:defRPr sz="2400"/>
            </a:lvl1pPr>
            <a:lvl2pPr marL="914400" lvl="1" indent="-355600" algn="l">
              <a:lnSpc>
                <a:spcPct val="100000"/>
              </a:lnSpc>
              <a:spcBef>
                <a:spcPts val="400"/>
              </a:spcBef>
              <a:spcAft>
                <a:spcPts val="0"/>
              </a:spcAft>
              <a:buClr>
                <a:schemeClr val="dk1"/>
              </a:buClr>
              <a:buSzPts val="2000"/>
              <a:buChar char="–"/>
              <a:defRPr sz="2000"/>
            </a:lvl2pPr>
            <a:lvl3pPr marL="1371600" lvl="2" indent="-342900" algn="l">
              <a:lnSpc>
                <a:spcPct val="100000"/>
              </a:lnSpc>
              <a:spcBef>
                <a:spcPts val="360"/>
              </a:spcBef>
              <a:spcAft>
                <a:spcPts val="0"/>
              </a:spcAft>
              <a:buClr>
                <a:schemeClr val="dk1"/>
              </a:buClr>
              <a:buSzPts val="1800"/>
              <a:buChar char="•"/>
              <a:defRPr sz="1800"/>
            </a:lvl3pPr>
            <a:lvl4pPr marL="1828800" lvl="3" indent="-330200" algn="l">
              <a:lnSpc>
                <a:spcPct val="100000"/>
              </a:lnSpc>
              <a:spcBef>
                <a:spcPts val="320"/>
              </a:spcBef>
              <a:spcAft>
                <a:spcPts val="0"/>
              </a:spcAft>
              <a:buClr>
                <a:schemeClr val="dk1"/>
              </a:buClr>
              <a:buSzPts val="1600"/>
              <a:buChar char="–"/>
              <a:defRPr sz="1600"/>
            </a:lvl4pPr>
            <a:lvl5pPr marL="2286000" lvl="4" indent="-330200" algn="l">
              <a:lnSpc>
                <a:spcPct val="100000"/>
              </a:lnSpc>
              <a:spcBef>
                <a:spcPts val="320"/>
              </a:spcBef>
              <a:spcAft>
                <a:spcPts val="0"/>
              </a:spcAft>
              <a:buClr>
                <a:schemeClr val="dk1"/>
              </a:buClr>
              <a:buSzPts val="1600"/>
              <a:buChar char="»"/>
              <a:defRPr sz="1600"/>
            </a:lvl5pPr>
            <a:lvl6pPr marL="2743200" lvl="5" indent="-330200" algn="l">
              <a:lnSpc>
                <a:spcPct val="100000"/>
              </a:lnSpc>
              <a:spcBef>
                <a:spcPts val="320"/>
              </a:spcBef>
              <a:spcAft>
                <a:spcPts val="0"/>
              </a:spcAft>
              <a:buClr>
                <a:schemeClr val="dk1"/>
              </a:buClr>
              <a:buSzPts val="1600"/>
              <a:buChar char="•"/>
              <a:defRPr sz="1600"/>
            </a:lvl6pPr>
            <a:lvl7pPr marL="3200400" lvl="6" indent="-330200" algn="l">
              <a:lnSpc>
                <a:spcPct val="100000"/>
              </a:lnSpc>
              <a:spcBef>
                <a:spcPts val="320"/>
              </a:spcBef>
              <a:spcAft>
                <a:spcPts val="0"/>
              </a:spcAft>
              <a:buClr>
                <a:schemeClr val="dk1"/>
              </a:buClr>
              <a:buSzPts val="1600"/>
              <a:buChar char="•"/>
              <a:defRPr sz="1600"/>
            </a:lvl7pPr>
            <a:lvl8pPr marL="3657600" lvl="7" indent="-330200" algn="l">
              <a:lnSpc>
                <a:spcPct val="100000"/>
              </a:lnSpc>
              <a:spcBef>
                <a:spcPts val="320"/>
              </a:spcBef>
              <a:spcAft>
                <a:spcPts val="0"/>
              </a:spcAft>
              <a:buClr>
                <a:schemeClr val="dk1"/>
              </a:buClr>
              <a:buSzPts val="1600"/>
              <a:buChar char="•"/>
              <a:defRPr sz="1600"/>
            </a:lvl8pPr>
            <a:lvl9pPr marL="4114800" lvl="8" indent="-330200" algn="l">
              <a:lnSpc>
                <a:spcPct val="100000"/>
              </a:lnSpc>
              <a:spcBef>
                <a:spcPts val="320"/>
              </a:spcBef>
              <a:spcAft>
                <a:spcPts val="0"/>
              </a:spcAft>
              <a:buClr>
                <a:schemeClr val="dk1"/>
              </a:buClr>
              <a:buSzPts val="1600"/>
              <a:buChar char="•"/>
              <a:defRPr sz="1600"/>
            </a:lvl9pPr>
          </a:lstStyle>
          <a:p>
            <a:endParaRPr/>
          </a:p>
        </p:txBody>
      </p:sp>
      <p:sp>
        <p:nvSpPr>
          <p:cNvPr id="50" name="Google Shape;50;p7"/>
          <p:cNvSpPr txBox="1">
            <a:spLocks noGrp="1"/>
          </p:cNvSpPr>
          <p:nvPr>
            <p:ph type="dt" idx="10"/>
          </p:nvPr>
        </p:nvSpPr>
        <p:spPr>
          <a:xfrm>
            <a:off x="457200" y="6356354"/>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7"/>
          <p:cNvSpPr txBox="1">
            <a:spLocks noGrp="1"/>
          </p:cNvSpPr>
          <p:nvPr>
            <p:ph type="ftr" idx="11"/>
          </p:nvPr>
        </p:nvSpPr>
        <p:spPr>
          <a:xfrm>
            <a:off x="3124200" y="6356354"/>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7"/>
          <p:cNvSpPr txBox="1">
            <a:spLocks noGrp="1"/>
          </p:cNvSpPr>
          <p:nvPr>
            <p:ph type="sldNum" idx="12"/>
          </p:nvPr>
        </p:nvSpPr>
        <p:spPr>
          <a:xfrm>
            <a:off x="6553200" y="6356354"/>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タイトルのみ" type="titleOnly">
  <p:cSld name="TITLE_ONLY">
    <p:spTree>
      <p:nvGrpSpPr>
        <p:cNvPr id="1" name="Shape 53"/>
        <p:cNvGrpSpPr/>
        <p:nvPr/>
      </p:nvGrpSpPr>
      <p:grpSpPr>
        <a:xfrm>
          <a:off x="0" y="0"/>
          <a:ext cx="0" cy="0"/>
          <a:chOff x="0" y="0"/>
          <a:chExt cx="0" cy="0"/>
        </a:xfrm>
      </p:grpSpPr>
      <p:sp>
        <p:nvSpPr>
          <p:cNvPr id="54" name="Google Shape;54;p8"/>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5" name="Google Shape;55;p8"/>
          <p:cNvSpPr txBox="1">
            <a:spLocks noGrp="1"/>
          </p:cNvSpPr>
          <p:nvPr>
            <p:ph type="dt" idx="10"/>
          </p:nvPr>
        </p:nvSpPr>
        <p:spPr>
          <a:xfrm>
            <a:off x="457200" y="6356354"/>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8"/>
          <p:cNvSpPr txBox="1">
            <a:spLocks noGrp="1"/>
          </p:cNvSpPr>
          <p:nvPr>
            <p:ph type="ftr" idx="11"/>
          </p:nvPr>
        </p:nvSpPr>
        <p:spPr>
          <a:xfrm>
            <a:off x="3124200" y="6356354"/>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7" name="Google Shape;57;p8"/>
          <p:cNvSpPr txBox="1">
            <a:spLocks noGrp="1"/>
          </p:cNvSpPr>
          <p:nvPr>
            <p:ph type="sldNum" idx="12"/>
          </p:nvPr>
        </p:nvSpPr>
        <p:spPr>
          <a:xfrm>
            <a:off x="6553200" y="6356354"/>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タイトル付きのコンテンツ" type="objTx">
  <p:cSld name="OBJECT_WITH_CAPTION_TEXT">
    <p:spTree>
      <p:nvGrpSpPr>
        <p:cNvPr id="1" name="Shape 58"/>
        <p:cNvGrpSpPr/>
        <p:nvPr/>
      </p:nvGrpSpPr>
      <p:grpSpPr>
        <a:xfrm>
          <a:off x="0" y="0"/>
          <a:ext cx="0" cy="0"/>
          <a:chOff x="0" y="0"/>
          <a:chExt cx="0" cy="0"/>
        </a:xfrm>
      </p:grpSpPr>
      <p:sp>
        <p:nvSpPr>
          <p:cNvPr id="59" name="Google Shape;59;p9"/>
          <p:cNvSpPr txBox="1">
            <a:spLocks noGrp="1"/>
          </p:cNvSpPr>
          <p:nvPr>
            <p:ph type="title"/>
          </p:nvPr>
        </p:nvSpPr>
        <p:spPr>
          <a:xfrm>
            <a:off x="457202" y="273051"/>
            <a:ext cx="3008313" cy="1162050"/>
          </a:xfrm>
          <a:prstGeom prst="rect">
            <a:avLst/>
          </a:prstGeom>
          <a:noFill/>
          <a:ln>
            <a:noFill/>
          </a:ln>
        </p:spPr>
        <p:txBody>
          <a:bodyPr spcFirstLastPara="1" wrap="square" lIns="91425" tIns="45700" rIns="91425" bIns="45700" anchor="b" anchorCtr="0">
            <a:normAutofit/>
          </a:bodyPr>
          <a:lstStyle>
            <a:lvl1pPr lvl="0" algn="l">
              <a:lnSpc>
                <a:spcPct val="100000"/>
              </a:lnSpc>
              <a:spcBef>
                <a:spcPts val="0"/>
              </a:spcBef>
              <a:spcAft>
                <a:spcPts val="0"/>
              </a:spcAft>
              <a:buClr>
                <a:schemeClr val="dk1"/>
              </a:buClr>
              <a:buSzPts val="2000"/>
              <a:buFont typeface="Calibri"/>
              <a:buNone/>
              <a:defRPr sz="2000" b="1"/>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9"/>
          <p:cNvSpPr txBox="1">
            <a:spLocks noGrp="1"/>
          </p:cNvSpPr>
          <p:nvPr>
            <p:ph type="body" idx="1"/>
          </p:nvPr>
        </p:nvSpPr>
        <p:spPr>
          <a:xfrm>
            <a:off x="3575050" y="273053"/>
            <a:ext cx="5111750" cy="5853113"/>
          </a:xfrm>
          <a:prstGeom prst="rect">
            <a:avLst/>
          </a:prstGeom>
          <a:noFill/>
          <a:ln>
            <a:noFill/>
          </a:ln>
        </p:spPr>
        <p:txBody>
          <a:bodyPr spcFirstLastPara="1" wrap="square" lIns="91425" tIns="45700" rIns="91425" bIns="45700" anchor="t" anchorCtr="0">
            <a:normAutofit/>
          </a:bodyPr>
          <a:lstStyle>
            <a:lvl1pPr marL="457200" lvl="0" indent="-431800" algn="l">
              <a:lnSpc>
                <a:spcPct val="100000"/>
              </a:lnSpc>
              <a:spcBef>
                <a:spcPts val="640"/>
              </a:spcBef>
              <a:spcAft>
                <a:spcPts val="0"/>
              </a:spcAft>
              <a:buClr>
                <a:schemeClr val="dk1"/>
              </a:buClr>
              <a:buSzPts val="3200"/>
              <a:buChar char="•"/>
              <a:defRPr sz="3200"/>
            </a:lvl1pPr>
            <a:lvl2pPr marL="914400" lvl="1" indent="-406400" algn="l">
              <a:lnSpc>
                <a:spcPct val="100000"/>
              </a:lnSpc>
              <a:spcBef>
                <a:spcPts val="560"/>
              </a:spcBef>
              <a:spcAft>
                <a:spcPts val="0"/>
              </a:spcAft>
              <a:buClr>
                <a:schemeClr val="dk1"/>
              </a:buClr>
              <a:buSzPts val="2800"/>
              <a:buChar char="–"/>
              <a:defRPr sz="2800"/>
            </a:lvl2pPr>
            <a:lvl3pPr marL="1371600" lvl="2" indent="-381000" algn="l">
              <a:lnSpc>
                <a:spcPct val="100000"/>
              </a:lnSpc>
              <a:spcBef>
                <a:spcPts val="480"/>
              </a:spcBef>
              <a:spcAft>
                <a:spcPts val="0"/>
              </a:spcAft>
              <a:buClr>
                <a:schemeClr val="dk1"/>
              </a:buClr>
              <a:buSzPts val="2400"/>
              <a:buChar char="•"/>
              <a:defRPr sz="2400"/>
            </a:lvl3pPr>
            <a:lvl4pPr marL="1828800" lvl="3" indent="-355600" algn="l">
              <a:lnSpc>
                <a:spcPct val="100000"/>
              </a:lnSpc>
              <a:spcBef>
                <a:spcPts val="400"/>
              </a:spcBef>
              <a:spcAft>
                <a:spcPts val="0"/>
              </a:spcAft>
              <a:buClr>
                <a:schemeClr val="dk1"/>
              </a:buClr>
              <a:buSzPts val="2000"/>
              <a:buChar char="–"/>
              <a:defRPr sz="2000"/>
            </a:lvl4pPr>
            <a:lvl5pPr marL="2286000" lvl="4" indent="-355600" algn="l">
              <a:lnSpc>
                <a:spcPct val="100000"/>
              </a:lnSpc>
              <a:spcBef>
                <a:spcPts val="400"/>
              </a:spcBef>
              <a:spcAft>
                <a:spcPts val="0"/>
              </a:spcAft>
              <a:buClr>
                <a:schemeClr val="dk1"/>
              </a:buClr>
              <a:buSzPts val="2000"/>
              <a:buChar char="»"/>
              <a:defRPr sz="2000"/>
            </a:lvl5pPr>
            <a:lvl6pPr marL="2743200" lvl="5" indent="-355600" algn="l">
              <a:lnSpc>
                <a:spcPct val="100000"/>
              </a:lnSpc>
              <a:spcBef>
                <a:spcPts val="400"/>
              </a:spcBef>
              <a:spcAft>
                <a:spcPts val="0"/>
              </a:spcAft>
              <a:buClr>
                <a:schemeClr val="dk1"/>
              </a:buClr>
              <a:buSzPts val="2000"/>
              <a:buChar char="•"/>
              <a:defRPr sz="2000"/>
            </a:lvl6pPr>
            <a:lvl7pPr marL="3200400" lvl="6" indent="-355600" algn="l">
              <a:lnSpc>
                <a:spcPct val="100000"/>
              </a:lnSpc>
              <a:spcBef>
                <a:spcPts val="400"/>
              </a:spcBef>
              <a:spcAft>
                <a:spcPts val="0"/>
              </a:spcAft>
              <a:buClr>
                <a:schemeClr val="dk1"/>
              </a:buClr>
              <a:buSzPts val="2000"/>
              <a:buChar char="•"/>
              <a:defRPr sz="2000"/>
            </a:lvl7pPr>
            <a:lvl8pPr marL="3657600" lvl="7" indent="-355600" algn="l">
              <a:lnSpc>
                <a:spcPct val="100000"/>
              </a:lnSpc>
              <a:spcBef>
                <a:spcPts val="400"/>
              </a:spcBef>
              <a:spcAft>
                <a:spcPts val="0"/>
              </a:spcAft>
              <a:buClr>
                <a:schemeClr val="dk1"/>
              </a:buClr>
              <a:buSzPts val="2000"/>
              <a:buChar char="•"/>
              <a:defRPr sz="2000"/>
            </a:lvl8pPr>
            <a:lvl9pPr marL="4114800" lvl="8" indent="-355600" algn="l">
              <a:lnSpc>
                <a:spcPct val="100000"/>
              </a:lnSpc>
              <a:spcBef>
                <a:spcPts val="400"/>
              </a:spcBef>
              <a:spcAft>
                <a:spcPts val="0"/>
              </a:spcAft>
              <a:buClr>
                <a:schemeClr val="dk1"/>
              </a:buClr>
              <a:buSzPts val="2000"/>
              <a:buChar char="•"/>
              <a:defRPr sz="2000"/>
            </a:lvl9pPr>
          </a:lstStyle>
          <a:p>
            <a:endParaRPr/>
          </a:p>
        </p:txBody>
      </p:sp>
      <p:sp>
        <p:nvSpPr>
          <p:cNvPr id="61" name="Google Shape;61;p9"/>
          <p:cNvSpPr txBox="1">
            <a:spLocks noGrp="1"/>
          </p:cNvSpPr>
          <p:nvPr>
            <p:ph type="body" idx="2"/>
          </p:nvPr>
        </p:nvSpPr>
        <p:spPr>
          <a:xfrm>
            <a:off x="457202" y="1435103"/>
            <a:ext cx="3008313" cy="4691063"/>
          </a:xfrm>
          <a:prstGeom prst="rect">
            <a:avLst/>
          </a:prstGeom>
          <a:noFill/>
          <a:ln>
            <a:noFill/>
          </a:ln>
        </p:spPr>
        <p:txBody>
          <a:bodyPr spcFirstLastPara="1" wrap="square" lIns="91425" tIns="45700" rIns="91425" bIns="45700" anchor="t" anchorCtr="0">
            <a:normAutofit/>
          </a:bodyPr>
          <a:lstStyle>
            <a:lvl1pPr marL="457200" lvl="0" indent="-228600" algn="l">
              <a:lnSpc>
                <a:spcPct val="100000"/>
              </a:lnSpc>
              <a:spcBef>
                <a:spcPts val="280"/>
              </a:spcBef>
              <a:spcAft>
                <a:spcPts val="0"/>
              </a:spcAft>
              <a:buClr>
                <a:schemeClr val="dk1"/>
              </a:buClr>
              <a:buSzPts val="1400"/>
              <a:buNone/>
              <a:defRPr sz="1400"/>
            </a:lvl1pPr>
            <a:lvl2pPr marL="914400" lvl="1" indent="-228600" algn="l">
              <a:lnSpc>
                <a:spcPct val="100000"/>
              </a:lnSpc>
              <a:spcBef>
                <a:spcPts val="240"/>
              </a:spcBef>
              <a:spcAft>
                <a:spcPts val="0"/>
              </a:spcAft>
              <a:buClr>
                <a:schemeClr val="dk1"/>
              </a:buClr>
              <a:buSzPts val="1200"/>
              <a:buNone/>
              <a:defRPr sz="1200"/>
            </a:lvl2pPr>
            <a:lvl3pPr marL="1371600" lvl="2" indent="-228600" algn="l">
              <a:lnSpc>
                <a:spcPct val="100000"/>
              </a:lnSpc>
              <a:spcBef>
                <a:spcPts val="200"/>
              </a:spcBef>
              <a:spcAft>
                <a:spcPts val="0"/>
              </a:spcAft>
              <a:buClr>
                <a:schemeClr val="dk1"/>
              </a:buClr>
              <a:buSzPts val="1000"/>
              <a:buNone/>
              <a:defRPr sz="1000"/>
            </a:lvl3pPr>
            <a:lvl4pPr marL="1828800" lvl="3" indent="-228600" algn="l">
              <a:lnSpc>
                <a:spcPct val="100000"/>
              </a:lnSpc>
              <a:spcBef>
                <a:spcPts val="180"/>
              </a:spcBef>
              <a:spcAft>
                <a:spcPts val="0"/>
              </a:spcAft>
              <a:buClr>
                <a:schemeClr val="dk1"/>
              </a:buClr>
              <a:buSzPts val="900"/>
              <a:buNone/>
              <a:defRPr sz="900"/>
            </a:lvl4pPr>
            <a:lvl5pPr marL="2286000" lvl="4" indent="-228600" algn="l">
              <a:lnSpc>
                <a:spcPct val="100000"/>
              </a:lnSpc>
              <a:spcBef>
                <a:spcPts val="180"/>
              </a:spcBef>
              <a:spcAft>
                <a:spcPts val="0"/>
              </a:spcAft>
              <a:buClr>
                <a:schemeClr val="dk1"/>
              </a:buClr>
              <a:buSzPts val="900"/>
              <a:buNone/>
              <a:defRPr sz="900"/>
            </a:lvl5pPr>
            <a:lvl6pPr marL="2743200" lvl="5" indent="-228600" algn="l">
              <a:lnSpc>
                <a:spcPct val="100000"/>
              </a:lnSpc>
              <a:spcBef>
                <a:spcPts val="180"/>
              </a:spcBef>
              <a:spcAft>
                <a:spcPts val="0"/>
              </a:spcAft>
              <a:buClr>
                <a:schemeClr val="dk1"/>
              </a:buClr>
              <a:buSzPts val="900"/>
              <a:buNone/>
              <a:defRPr sz="900"/>
            </a:lvl6pPr>
            <a:lvl7pPr marL="3200400" lvl="6" indent="-228600" algn="l">
              <a:lnSpc>
                <a:spcPct val="100000"/>
              </a:lnSpc>
              <a:spcBef>
                <a:spcPts val="180"/>
              </a:spcBef>
              <a:spcAft>
                <a:spcPts val="0"/>
              </a:spcAft>
              <a:buClr>
                <a:schemeClr val="dk1"/>
              </a:buClr>
              <a:buSzPts val="900"/>
              <a:buNone/>
              <a:defRPr sz="900"/>
            </a:lvl7pPr>
            <a:lvl8pPr marL="3657600" lvl="7" indent="-228600" algn="l">
              <a:lnSpc>
                <a:spcPct val="100000"/>
              </a:lnSpc>
              <a:spcBef>
                <a:spcPts val="180"/>
              </a:spcBef>
              <a:spcAft>
                <a:spcPts val="0"/>
              </a:spcAft>
              <a:buClr>
                <a:schemeClr val="dk1"/>
              </a:buClr>
              <a:buSzPts val="900"/>
              <a:buNone/>
              <a:defRPr sz="900"/>
            </a:lvl8pPr>
            <a:lvl9pPr marL="4114800" lvl="8" indent="-228600" algn="l">
              <a:lnSpc>
                <a:spcPct val="100000"/>
              </a:lnSpc>
              <a:spcBef>
                <a:spcPts val="180"/>
              </a:spcBef>
              <a:spcAft>
                <a:spcPts val="0"/>
              </a:spcAft>
              <a:buClr>
                <a:schemeClr val="dk1"/>
              </a:buClr>
              <a:buSzPts val="900"/>
              <a:buNone/>
              <a:defRPr sz="900"/>
            </a:lvl9pPr>
          </a:lstStyle>
          <a:p>
            <a:endParaRPr/>
          </a:p>
        </p:txBody>
      </p:sp>
      <p:sp>
        <p:nvSpPr>
          <p:cNvPr id="62" name="Google Shape;62;p9"/>
          <p:cNvSpPr txBox="1">
            <a:spLocks noGrp="1"/>
          </p:cNvSpPr>
          <p:nvPr>
            <p:ph type="dt" idx="10"/>
          </p:nvPr>
        </p:nvSpPr>
        <p:spPr>
          <a:xfrm>
            <a:off x="457200" y="6356354"/>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9"/>
          <p:cNvSpPr txBox="1">
            <a:spLocks noGrp="1"/>
          </p:cNvSpPr>
          <p:nvPr>
            <p:ph type="ftr" idx="11"/>
          </p:nvPr>
        </p:nvSpPr>
        <p:spPr>
          <a:xfrm>
            <a:off x="3124200" y="6356354"/>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4" name="Google Shape;64;p9"/>
          <p:cNvSpPr txBox="1">
            <a:spLocks noGrp="1"/>
          </p:cNvSpPr>
          <p:nvPr>
            <p:ph type="sldNum" idx="12"/>
          </p:nvPr>
        </p:nvSpPr>
        <p:spPr>
          <a:xfrm>
            <a:off x="6553200" y="6356354"/>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タイトル付きの図" type="picTx">
  <p:cSld name="PICTURE_WITH_CAPTION_TEXT">
    <p:spTree>
      <p:nvGrpSpPr>
        <p:cNvPr id="1" name="Shape 65"/>
        <p:cNvGrpSpPr/>
        <p:nvPr/>
      </p:nvGrpSpPr>
      <p:grpSpPr>
        <a:xfrm>
          <a:off x="0" y="0"/>
          <a:ext cx="0" cy="0"/>
          <a:chOff x="0" y="0"/>
          <a:chExt cx="0" cy="0"/>
        </a:xfrm>
      </p:grpSpPr>
      <p:sp>
        <p:nvSpPr>
          <p:cNvPr id="66" name="Google Shape;66;p10"/>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rmAutofit/>
          </a:bodyPr>
          <a:lstStyle>
            <a:lvl1pPr lvl="0" algn="l">
              <a:lnSpc>
                <a:spcPct val="100000"/>
              </a:lnSpc>
              <a:spcBef>
                <a:spcPts val="0"/>
              </a:spcBef>
              <a:spcAft>
                <a:spcPts val="0"/>
              </a:spcAft>
              <a:buClr>
                <a:schemeClr val="dk1"/>
              </a:buClr>
              <a:buSzPts val="2000"/>
              <a:buFont typeface="Calibri"/>
              <a:buNone/>
              <a:defRPr sz="2000" b="1"/>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10"/>
          <p:cNvSpPr>
            <a:spLocks noGrp="1"/>
          </p:cNvSpPr>
          <p:nvPr>
            <p:ph type="pic" idx="2"/>
          </p:nvPr>
        </p:nvSpPr>
        <p:spPr>
          <a:xfrm>
            <a:off x="1792288" y="612775"/>
            <a:ext cx="5486400" cy="4114800"/>
          </a:xfrm>
          <a:prstGeom prst="rect">
            <a:avLst/>
          </a:prstGeom>
          <a:noFill/>
          <a:ln>
            <a:noFill/>
          </a:ln>
        </p:spPr>
      </p:sp>
      <p:sp>
        <p:nvSpPr>
          <p:cNvPr id="68" name="Google Shape;68;p10"/>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rmAutofit/>
          </a:bodyPr>
          <a:lstStyle>
            <a:lvl1pPr marL="457200" lvl="0" indent="-228600" algn="l">
              <a:lnSpc>
                <a:spcPct val="100000"/>
              </a:lnSpc>
              <a:spcBef>
                <a:spcPts val="280"/>
              </a:spcBef>
              <a:spcAft>
                <a:spcPts val="0"/>
              </a:spcAft>
              <a:buClr>
                <a:schemeClr val="dk1"/>
              </a:buClr>
              <a:buSzPts val="1400"/>
              <a:buNone/>
              <a:defRPr sz="1400"/>
            </a:lvl1pPr>
            <a:lvl2pPr marL="914400" lvl="1" indent="-228600" algn="l">
              <a:lnSpc>
                <a:spcPct val="100000"/>
              </a:lnSpc>
              <a:spcBef>
                <a:spcPts val="240"/>
              </a:spcBef>
              <a:spcAft>
                <a:spcPts val="0"/>
              </a:spcAft>
              <a:buClr>
                <a:schemeClr val="dk1"/>
              </a:buClr>
              <a:buSzPts val="1200"/>
              <a:buNone/>
              <a:defRPr sz="1200"/>
            </a:lvl2pPr>
            <a:lvl3pPr marL="1371600" lvl="2" indent="-228600" algn="l">
              <a:lnSpc>
                <a:spcPct val="100000"/>
              </a:lnSpc>
              <a:spcBef>
                <a:spcPts val="200"/>
              </a:spcBef>
              <a:spcAft>
                <a:spcPts val="0"/>
              </a:spcAft>
              <a:buClr>
                <a:schemeClr val="dk1"/>
              </a:buClr>
              <a:buSzPts val="1000"/>
              <a:buNone/>
              <a:defRPr sz="1000"/>
            </a:lvl3pPr>
            <a:lvl4pPr marL="1828800" lvl="3" indent="-228600" algn="l">
              <a:lnSpc>
                <a:spcPct val="100000"/>
              </a:lnSpc>
              <a:spcBef>
                <a:spcPts val="180"/>
              </a:spcBef>
              <a:spcAft>
                <a:spcPts val="0"/>
              </a:spcAft>
              <a:buClr>
                <a:schemeClr val="dk1"/>
              </a:buClr>
              <a:buSzPts val="900"/>
              <a:buNone/>
              <a:defRPr sz="900"/>
            </a:lvl4pPr>
            <a:lvl5pPr marL="2286000" lvl="4" indent="-228600" algn="l">
              <a:lnSpc>
                <a:spcPct val="100000"/>
              </a:lnSpc>
              <a:spcBef>
                <a:spcPts val="180"/>
              </a:spcBef>
              <a:spcAft>
                <a:spcPts val="0"/>
              </a:spcAft>
              <a:buClr>
                <a:schemeClr val="dk1"/>
              </a:buClr>
              <a:buSzPts val="900"/>
              <a:buNone/>
              <a:defRPr sz="900"/>
            </a:lvl5pPr>
            <a:lvl6pPr marL="2743200" lvl="5" indent="-228600" algn="l">
              <a:lnSpc>
                <a:spcPct val="100000"/>
              </a:lnSpc>
              <a:spcBef>
                <a:spcPts val="180"/>
              </a:spcBef>
              <a:spcAft>
                <a:spcPts val="0"/>
              </a:spcAft>
              <a:buClr>
                <a:schemeClr val="dk1"/>
              </a:buClr>
              <a:buSzPts val="900"/>
              <a:buNone/>
              <a:defRPr sz="900"/>
            </a:lvl6pPr>
            <a:lvl7pPr marL="3200400" lvl="6" indent="-228600" algn="l">
              <a:lnSpc>
                <a:spcPct val="100000"/>
              </a:lnSpc>
              <a:spcBef>
                <a:spcPts val="180"/>
              </a:spcBef>
              <a:spcAft>
                <a:spcPts val="0"/>
              </a:spcAft>
              <a:buClr>
                <a:schemeClr val="dk1"/>
              </a:buClr>
              <a:buSzPts val="900"/>
              <a:buNone/>
              <a:defRPr sz="900"/>
            </a:lvl7pPr>
            <a:lvl8pPr marL="3657600" lvl="7" indent="-228600" algn="l">
              <a:lnSpc>
                <a:spcPct val="100000"/>
              </a:lnSpc>
              <a:spcBef>
                <a:spcPts val="180"/>
              </a:spcBef>
              <a:spcAft>
                <a:spcPts val="0"/>
              </a:spcAft>
              <a:buClr>
                <a:schemeClr val="dk1"/>
              </a:buClr>
              <a:buSzPts val="900"/>
              <a:buNone/>
              <a:defRPr sz="900"/>
            </a:lvl8pPr>
            <a:lvl9pPr marL="4114800" lvl="8" indent="-228600" algn="l">
              <a:lnSpc>
                <a:spcPct val="100000"/>
              </a:lnSpc>
              <a:spcBef>
                <a:spcPts val="180"/>
              </a:spcBef>
              <a:spcAft>
                <a:spcPts val="0"/>
              </a:spcAft>
              <a:buClr>
                <a:schemeClr val="dk1"/>
              </a:buClr>
              <a:buSzPts val="900"/>
              <a:buNone/>
              <a:defRPr sz="900"/>
            </a:lvl9pPr>
          </a:lstStyle>
          <a:p>
            <a:endParaRPr/>
          </a:p>
        </p:txBody>
      </p:sp>
      <p:sp>
        <p:nvSpPr>
          <p:cNvPr id="69" name="Google Shape;69;p10"/>
          <p:cNvSpPr txBox="1">
            <a:spLocks noGrp="1"/>
          </p:cNvSpPr>
          <p:nvPr>
            <p:ph type="dt" idx="10"/>
          </p:nvPr>
        </p:nvSpPr>
        <p:spPr>
          <a:xfrm>
            <a:off x="457200" y="6356354"/>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10"/>
          <p:cNvSpPr txBox="1">
            <a:spLocks noGrp="1"/>
          </p:cNvSpPr>
          <p:nvPr>
            <p:ph type="ftr" idx="11"/>
          </p:nvPr>
        </p:nvSpPr>
        <p:spPr>
          <a:xfrm>
            <a:off x="3124200" y="6356354"/>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1" name="Google Shape;71;p10"/>
          <p:cNvSpPr txBox="1">
            <a:spLocks noGrp="1"/>
          </p:cNvSpPr>
          <p:nvPr>
            <p:ph type="sldNum" idx="12"/>
          </p:nvPr>
        </p:nvSpPr>
        <p:spPr>
          <a:xfrm>
            <a:off x="6553200" y="6356354"/>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marR="0" lvl="0" algn="ctr" rtl="0">
              <a:lnSpc>
                <a:spcPct val="10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1"/>
          <p:cNvSpPr txBox="1">
            <a:spLocks noGrp="1"/>
          </p:cNvSpPr>
          <p:nvPr>
            <p:ph type="body" idx="1"/>
          </p:nvPr>
        </p:nvSpPr>
        <p:spPr>
          <a:xfrm>
            <a:off x="457200" y="1600202"/>
            <a:ext cx="8229600" cy="4525963"/>
          </a:xfrm>
          <a:prstGeom prst="rect">
            <a:avLst/>
          </a:prstGeom>
          <a:noFill/>
          <a:ln>
            <a:noFill/>
          </a:ln>
        </p:spPr>
        <p:txBody>
          <a:bodyPr spcFirstLastPara="1" wrap="square" lIns="91425" tIns="45700" rIns="91425" bIns="45700" anchor="t" anchorCtr="0">
            <a:normAutofit/>
          </a:bodyPr>
          <a:lstStyle>
            <a:lvl1pPr marL="457200" marR="0" lvl="0"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dt" idx="10"/>
          </p:nvPr>
        </p:nvSpPr>
        <p:spPr>
          <a:xfrm>
            <a:off x="457200" y="6356354"/>
            <a:ext cx="21336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1"/>
          <p:cNvSpPr txBox="1">
            <a:spLocks noGrp="1"/>
          </p:cNvSpPr>
          <p:nvPr>
            <p:ph type="ftr" idx="11"/>
          </p:nvPr>
        </p:nvSpPr>
        <p:spPr>
          <a:xfrm>
            <a:off x="3124200" y="6356354"/>
            <a:ext cx="28956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1"/>
          <p:cNvSpPr txBox="1">
            <a:spLocks noGrp="1"/>
          </p:cNvSpPr>
          <p:nvPr>
            <p:ph type="sldNum" idx="12"/>
          </p:nvPr>
        </p:nvSpPr>
        <p:spPr>
          <a:xfrm>
            <a:off x="6553200" y="6356354"/>
            <a:ext cx="21336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hyperlink" Target="https://jlpk.bureau.tohoku.ac.jp/student/login.php"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hyperlink" Target="https://www.ihe.tohoku.ac.jp/SJLE/syllabi/" TargetMode="External"/><Relationship Id="rId5" Type="http://schemas.openxmlformats.org/officeDocument/2006/relationships/hyperlink" Target="http://www.he.tohoku.ac.jp/SJLE/JLPK/testinfo.pdf" TargetMode="External"/><Relationship Id="rId4" Type="http://schemas.openxmlformats.org/officeDocument/2006/relationships/hyperlink" Target="https://www.ihe.tohoku.ac.jp/SJLE/JLPK/guide-e.pdf" TargetMode="Externa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hyperlink" Target="mailto:studyab@grp.tohoku.ac.jp" TargetMode="External"/></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hyperlink" Target="https://jlpk.bureau.tohoku.ac.jp/student/login.php"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hyperlink" Target="https://www.ihe.tohoku.ac.jp/SJLE/syllabi/" TargetMode="External"/><Relationship Id="rId5" Type="http://schemas.openxmlformats.org/officeDocument/2006/relationships/hyperlink" Target="https://www.ihe.tohoku.ac.jp/SJLE/JLPK/testinfo.pdf" TargetMode="External"/><Relationship Id="rId4" Type="http://schemas.openxmlformats.org/officeDocument/2006/relationships/hyperlink" Target="https://www.ihe.tohoku.ac.jp/SJLE/JLPK/guide-e.pdf"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hyperlink" Target="https://x.gd/TZNUR" TargetMode="External"/><Relationship Id="rId5" Type="http://schemas.openxmlformats.org/officeDocument/2006/relationships/hyperlink" Target="http://www.he.tohoku.ac.jp/SJLE/JLPK/testinfo.pdf" TargetMode="External"/><Relationship Id="rId4" Type="http://schemas.openxmlformats.org/officeDocument/2006/relationships/hyperlink" Target="https://www.ihe.tohoku.ac.jp/SJLE/JLPK/guide-e.pdf"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hyperlink" Target="https://jlpk.bureau.tohoku.ac.jp/student/login.php"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hyperlink" Target="https://www.ihe.tohoku.ac.jp/SJLE/syllabi/" TargetMode="External"/><Relationship Id="rId5" Type="http://schemas.openxmlformats.org/officeDocument/2006/relationships/hyperlink" Target="http://www.he.tohoku.ac.jp/SJLE/JLPK/testinfo.pdf" TargetMode="External"/><Relationship Id="rId4" Type="http://schemas.openxmlformats.org/officeDocument/2006/relationships/hyperlink" Target="https://www.ihe.tohoku.ac.jp/SJLE/JLPK/guide-e.pdf"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hyperlink" Target="https://jlpk.bureau.tohoku.ac.jp/student/login.php" TargetMode="External"/><Relationship Id="rId5" Type="http://schemas.openxmlformats.org/officeDocument/2006/relationships/hyperlink" Target="http://www.he.tohoku.ac.jp/SJLE/JLPK/testinfo.pdf" TargetMode="External"/><Relationship Id="rId4" Type="http://schemas.openxmlformats.org/officeDocument/2006/relationships/hyperlink" Target="https://www.ihe.tohoku.ac.jp/SJLE/JLPK/guide-e.pdf"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hyperlink" Target="https://jlpk.bureau.tohoku.ac.jp/student/login.php"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hyperlink" Target="https://www.ihe.tohoku.ac.jp/SJLE/syllabi/" TargetMode="External"/><Relationship Id="rId5" Type="http://schemas.openxmlformats.org/officeDocument/2006/relationships/hyperlink" Target="http://www.he.tohoku.ac.jp/SJLE/JLPK/testinfo.pdf" TargetMode="External"/><Relationship Id="rId4" Type="http://schemas.openxmlformats.org/officeDocument/2006/relationships/hyperlink" Target="https://www.ihe.tohoku.ac.jp/SJLE/JLPK/guide-e.pdf"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Google Shape;88;p13"/>
          <p:cNvSpPr txBox="1">
            <a:spLocks noGrp="1"/>
          </p:cNvSpPr>
          <p:nvPr>
            <p:ph type="ctrTitle"/>
          </p:nvPr>
        </p:nvSpPr>
        <p:spPr>
          <a:xfrm>
            <a:off x="685800" y="1859316"/>
            <a:ext cx="7772400" cy="3917543"/>
          </a:xfrm>
          <a:prstGeom prst="rect">
            <a:avLst/>
          </a:prstGeom>
          <a:noFill/>
          <a:ln>
            <a:noFill/>
          </a:ln>
        </p:spPr>
        <p:txBody>
          <a:bodyPr spcFirstLastPara="1" wrap="square" lIns="91425" tIns="45700" rIns="91425" bIns="45700" anchor="ctr" anchorCtr="0">
            <a:normAutofit/>
          </a:bodyPr>
          <a:lstStyle/>
          <a:p>
            <a:pPr marL="0" lvl="0" indent="0" algn="ctr" rtl="0">
              <a:lnSpc>
                <a:spcPct val="100000"/>
              </a:lnSpc>
              <a:spcBef>
                <a:spcPts val="0"/>
              </a:spcBef>
              <a:spcAft>
                <a:spcPts val="0"/>
              </a:spcAft>
              <a:buSzPts val="14155"/>
              <a:buNone/>
            </a:pPr>
            <a:r>
              <a:rPr lang="en-US" dirty="0">
                <a:latin typeface="Arial"/>
                <a:ea typeface="Arial"/>
                <a:cs typeface="Arial"/>
                <a:sym typeface="Arial"/>
              </a:rPr>
              <a:t>Japanese Language Program</a:t>
            </a:r>
            <a:br>
              <a:rPr lang="en-US" dirty="0">
                <a:latin typeface="Arial"/>
                <a:ea typeface="Arial"/>
                <a:cs typeface="Arial"/>
                <a:sym typeface="Arial"/>
              </a:rPr>
            </a:br>
            <a:r>
              <a:rPr lang="en-US" dirty="0">
                <a:latin typeface="Arial"/>
                <a:ea typeface="Arial"/>
                <a:cs typeface="Arial"/>
                <a:sym typeface="Arial"/>
              </a:rPr>
              <a:t>for </a:t>
            </a:r>
            <a:br>
              <a:rPr lang="en-US" dirty="0">
                <a:latin typeface="Arial"/>
                <a:ea typeface="Arial"/>
                <a:cs typeface="Arial"/>
                <a:sym typeface="Arial"/>
              </a:rPr>
            </a:br>
            <a:r>
              <a:rPr lang="en-US" dirty="0">
                <a:latin typeface="Arial"/>
                <a:ea typeface="Arial"/>
                <a:cs typeface="Arial"/>
                <a:sym typeface="Arial"/>
              </a:rPr>
              <a:t>JYPE/COLABS Students</a:t>
            </a:r>
            <a:br>
              <a:rPr lang="en-US" sz="3200" dirty="0">
                <a:latin typeface="Arial"/>
                <a:ea typeface="Arial"/>
                <a:cs typeface="Arial"/>
                <a:sym typeface="Arial"/>
              </a:rPr>
            </a:br>
            <a:r>
              <a:rPr lang="en-US" sz="3200" dirty="0">
                <a:latin typeface="Arial"/>
                <a:ea typeface="Arial"/>
                <a:cs typeface="Arial"/>
                <a:sym typeface="Arial"/>
              </a:rPr>
              <a:t>  </a:t>
            </a:r>
            <a:br>
              <a:rPr lang="en-US" sz="3200" dirty="0">
                <a:latin typeface="Arial"/>
                <a:ea typeface="Arial"/>
                <a:cs typeface="Arial"/>
                <a:sym typeface="Arial"/>
              </a:rPr>
            </a:br>
            <a:r>
              <a:rPr lang="en-US" sz="3200" dirty="0">
                <a:latin typeface="Arial"/>
                <a:ea typeface="Arial"/>
                <a:cs typeface="Arial"/>
                <a:sym typeface="Arial"/>
              </a:rPr>
              <a:t>Spring 2026</a:t>
            </a:r>
            <a:endParaRPr sz="3200" dirty="0">
              <a:latin typeface="Arial"/>
              <a:ea typeface="Arial"/>
              <a:cs typeface="Arial"/>
              <a:sym typeface="Arial"/>
            </a:endParaRPr>
          </a:p>
        </p:txBody>
      </p:sp>
      <p:pic>
        <p:nvPicPr>
          <p:cNvPr id="89" name="Google Shape;89;p13"/>
          <p:cNvPicPr preferRelativeResize="0"/>
          <p:nvPr/>
        </p:nvPicPr>
        <p:blipFill rotWithShape="1">
          <a:blip r:embed="rId3">
            <a:alphaModFix/>
          </a:blip>
          <a:srcRect/>
          <a:stretch/>
        </p:blipFill>
        <p:spPr>
          <a:xfrm>
            <a:off x="3748038" y="306198"/>
            <a:ext cx="1382145" cy="1376123"/>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sp>
        <p:nvSpPr>
          <p:cNvPr id="118" name="Google Shape;118;g1e3f2172e76_0_6"/>
          <p:cNvSpPr txBox="1">
            <a:spLocks noGrp="1"/>
          </p:cNvSpPr>
          <p:nvPr>
            <p:ph type="title" idx="4294967295"/>
          </p:nvPr>
        </p:nvSpPr>
        <p:spPr>
          <a:xfrm>
            <a:off x="1641139" y="309784"/>
            <a:ext cx="7049700" cy="1072800"/>
          </a:xfrm>
          <a:prstGeom prst="rect">
            <a:avLst/>
          </a:prstGeom>
          <a:noFill/>
          <a:ln w="38100" cap="flat" cmpd="sng">
            <a:solidFill>
              <a:schemeClr val="dk1"/>
            </a:solidFill>
            <a:prstDash val="solid"/>
            <a:round/>
            <a:headEnd type="none" w="sm" len="sm"/>
            <a:tailEnd type="none" w="sm" len="sm"/>
          </a:ln>
        </p:spPr>
        <p:txBody>
          <a:bodyPr spcFirstLastPara="1" wrap="square" lIns="91425" tIns="45700" rIns="91425" bIns="45700" anchor="ctr" anchorCtr="0">
            <a:normAutofit/>
          </a:bodyPr>
          <a:lstStyle/>
          <a:p>
            <a:pPr marL="0" lvl="0" indent="0" algn="ctr" rtl="0">
              <a:lnSpc>
                <a:spcPct val="100000"/>
              </a:lnSpc>
              <a:spcBef>
                <a:spcPts val="0"/>
              </a:spcBef>
              <a:spcAft>
                <a:spcPts val="0"/>
              </a:spcAft>
              <a:buClr>
                <a:srgbClr val="403152"/>
              </a:buClr>
              <a:buSzPts val="4400"/>
              <a:buFont typeface="Calibri"/>
              <a:buNone/>
            </a:pPr>
            <a:r>
              <a:rPr lang="en-US" sz="4500">
                <a:solidFill>
                  <a:srgbClr val="000000"/>
                </a:solidFill>
              </a:rPr>
              <a:t>Tentative Level</a:t>
            </a:r>
            <a:endParaRPr sz="4500">
              <a:solidFill>
                <a:srgbClr val="000000"/>
              </a:solidFill>
            </a:endParaRPr>
          </a:p>
        </p:txBody>
      </p:sp>
      <p:sp>
        <p:nvSpPr>
          <p:cNvPr id="119" name="Google Shape;119;g1e3f2172e76_0_6"/>
          <p:cNvSpPr txBox="1">
            <a:spLocks noGrp="1"/>
          </p:cNvSpPr>
          <p:nvPr>
            <p:ph type="body" idx="4294967295"/>
          </p:nvPr>
        </p:nvSpPr>
        <p:spPr>
          <a:xfrm>
            <a:off x="258485" y="1524381"/>
            <a:ext cx="8808000" cy="16176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Clr>
                <a:schemeClr val="dk1"/>
              </a:buClr>
              <a:buSzPts val="2400"/>
              <a:buNone/>
            </a:pPr>
            <a:r>
              <a:rPr lang="en-US" sz="2400"/>
              <a:t>If your PT result is on the borderline between two levels, your level certificate may show</a:t>
            </a:r>
            <a:endParaRPr sz="2400"/>
          </a:p>
          <a:p>
            <a:pPr marL="0" lvl="0" indent="0" algn="ctr" rtl="0">
              <a:lnSpc>
                <a:spcPct val="100000"/>
              </a:lnSpc>
              <a:spcBef>
                <a:spcPts val="592"/>
              </a:spcBef>
              <a:spcAft>
                <a:spcPts val="0"/>
              </a:spcAft>
              <a:buClr>
                <a:schemeClr val="dk1"/>
              </a:buClr>
              <a:buSzPts val="3200"/>
              <a:buNone/>
            </a:pPr>
            <a:r>
              <a:rPr lang="en-US" sz="3100"/>
              <a:t>仮(tentative), e.g.</a:t>
            </a:r>
            <a:r>
              <a:rPr lang="en-US" sz="3100">
                <a:solidFill>
                  <a:srgbClr val="0000FF"/>
                </a:solidFill>
              </a:rPr>
              <a:t>  仮４レベル = tentative level 4</a:t>
            </a:r>
            <a:endParaRPr sz="2500">
              <a:solidFill>
                <a:srgbClr val="0000FF"/>
              </a:solidFill>
            </a:endParaRPr>
          </a:p>
        </p:txBody>
      </p:sp>
      <p:pic>
        <p:nvPicPr>
          <p:cNvPr id="120" name="Google Shape;120;g1e3f2172e76_0_6"/>
          <p:cNvPicPr preferRelativeResize="0"/>
          <p:nvPr/>
        </p:nvPicPr>
        <p:blipFill rotWithShape="1">
          <a:blip r:embed="rId3">
            <a:alphaModFix/>
          </a:blip>
          <a:srcRect/>
          <a:stretch/>
        </p:blipFill>
        <p:spPr>
          <a:xfrm>
            <a:off x="336123" y="309785"/>
            <a:ext cx="1077400" cy="1072706"/>
          </a:xfrm>
          <a:prstGeom prst="rect">
            <a:avLst/>
          </a:prstGeom>
          <a:noFill/>
          <a:ln>
            <a:noFill/>
          </a:ln>
        </p:spPr>
      </p:pic>
      <p:graphicFrame>
        <p:nvGraphicFramePr>
          <p:cNvPr id="121" name="Google Shape;121;g1e3f2172e76_0_6"/>
          <p:cNvGraphicFramePr/>
          <p:nvPr/>
        </p:nvGraphicFramePr>
        <p:xfrm>
          <a:off x="542291" y="2924613"/>
          <a:ext cx="8148550" cy="3116510"/>
        </p:xfrm>
        <a:graphic>
          <a:graphicData uri="http://schemas.openxmlformats.org/drawingml/2006/table">
            <a:tbl>
              <a:tblPr>
                <a:noFill/>
              </a:tblPr>
              <a:tblGrid>
                <a:gridCol w="2389850">
                  <a:extLst>
                    <a:ext uri="{9D8B030D-6E8A-4147-A177-3AD203B41FA5}">
                      <a16:colId xmlns:a16="http://schemas.microsoft.com/office/drawing/2014/main" val="20000"/>
                    </a:ext>
                  </a:extLst>
                </a:gridCol>
                <a:gridCol w="5758700">
                  <a:extLst>
                    <a:ext uri="{9D8B030D-6E8A-4147-A177-3AD203B41FA5}">
                      <a16:colId xmlns:a16="http://schemas.microsoft.com/office/drawing/2014/main" val="20001"/>
                    </a:ext>
                  </a:extLst>
                </a:gridCol>
              </a:tblGrid>
              <a:tr h="46473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alibri"/>
                          <a:ea typeface="Calibri"/>
                          <a:cs typeface="Calibri"/>
                          <a:sym typeface="Calibri"/>
                        </a:rPr>
                        <a:t>Tentative Level</a:t>
                      </a:r>
                      <a:endParaRPr sz="1800" b="1" u="none" strike="noStrike" cap="none" dirty="0">
                        <a:latin typeface="Calibri"/>
                        <a:ea typeface="Calibri"/>
                        <a:cs typeface="Calibri"/>
                        <a:sym typeface="Calibri"/>
                      </a:endParaRPr>
                    </a:p>
                  </a:txBody>
                  <a:tcPr marL="91450" marR="91450" marT="45725" marB="45725"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alibri"/>
                          <a:ea typeface="Calibri"/>
                          <a:cs typeface="Calibri"/>
                          <a:sym typeface="Calibri"/>
                        </a:rPr>
                        <a:t>Courses you should choose</a:t>
                      </a:r>
                      <a:endParaRPr sz="1800" b="1" u="none" strike="noStrike" cap="none" dirty="0">
                        <a:latin typeface="Calibri"/>
                        <a:ea typeface="Calibri"/>
                        <a:cs typeface="Calibri"/>
                        <a:sym typeface="Calibri"/>
                      </a:endParaRPr>
                    </a:p>
                  </a:txBody>
                  <a:tcPr marL="91450" marR="91450" marT="45725" marB="45725"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tcPr>
                </a:tc>
                <a:extLst>
                  <a:ext uri="{0D108BD9-81ED-4DB2-BD59-A6C34878D82A}">
                    <a16:rowId xmlns:a16="http://schemas.microsoft.com/office/drawing/2014/main" val="10000"/>
                  </a:ext>
                </a:extLst>
              </a:tr>
              <a:tr h="464730">
                <a:tc>
                  <a:txBody>
                    <a:bodyPr/>
                    <a:lstStyle/>
                    <a:p>
                      <a:pPr marL="0" marR="0" lvl="0" indent="0" algn="ctr" rtl="0">
                        <a:lnSpc>
                          <a:spcPct val="100000"/>
                        </a:lnSpc>
                        <a:spcBef>
                          <a:spcPts val="0"/>
                        </a:spcBef>
                        <a:spcAft>
                          <a:spcPts val="0"/>
                        </a:spcAft>
                        <a:buClr>
                          <a:srgbClr val="000000"/>
                        </a:buClr>
                        <a:buSzPts val="2000"/>
                        <a:buFont typeface="Arial"/>
                        <a:buNone/>
                      </a:pPr>
                      <a:r>
                        <a:rPr lang="en-US" sz="1800" u="none" strike="noStrike" cap="none">
                          <a:latin typeface="Calibri"/>
                          <a:ea typeface="Calibri"/>
                          <a:cs typeface="Calibri"/>
                          <a:sym typeface="Calibri"/>
                        </a:rPr>
                        <a:t>Tentative Level 2 </a:t>
                      </a:r>
                      <a:endParaRPr sz="1800" u="none" strike="noStrike" cap="none">
                        <a:latin typeface="Calibri"/>
                        <a:ea typeface="Calibri"/>
                        <a:cs typeface="Calibri"/>
                        <a:sym typeface="Calibri"/>
                      </a:endParaRPr>
                    </a:p>
                  </a:txBody>
                  <a:tcPr marL="91450" marR="91450" marT="45725" marB="45725"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tcPr>
                </a:tc>
                <a:tc rowSpan="3">
                  <a:txBody>
                    <a:bodyPr/>
                    <a:lstStyle/>
                    <a:p>
                      <a:pPr marL="285750" marR="0" lvl="0" indent="-285750" algn="l" rtl="0">
                        <a:lnSpc>
                          <a:spcPct val="100000"/>
                        </a:lnSpc>
                        <a:spcBef>
                          <a:spcPts val="0"/>
                        </a:spcBef>
                        <a:spcAft>
                          <a:spcPts val="0"/>
                        </a:spcAft>
                        <a:buClr>
                          <a:schemeClr val="dk1"/>
                        </a:buClr>
                        <a:buSzPts val="1800"/>
                        <a:buFont typeface="Calibri"/>
                        <a:buChar char="•"/>
                      </a:pPr>
                      <a:r>
                        <a:rPr lang="en-US" sz="1800" dirty="0">
                          <a:solidFill>
                            <a:schemeClr val="dk1"/>
                          </a:solidFill>
                          <a:latin typeface="Calibri"/>
                          <a:ea typeface="Calibri"/>
                          <a:cs typeface="Calibri"/>
                          <a:sym typeface="Calibri"/>
                        </a:rPr>
                        <a:t>You have to decide which courses to choose, EITHER your tentative level OR one level below.</a:t>
                      </a:r>
                      <a:r>
                        <a:rPr lang="en-US" sz="1800" u="none" strike="noStrike" cap="none" dirty="0">
                          <a:solidFill>
                            <a:schemeClr val="dk1"/>
                          </a:solidFill>
                          <a:latin typeface="Calibri"/>
                          <a:ea typeface="Calibri"/>
                          <a:cs typeface="Calibri"/>
                          <a:sym typeface="Calibri"/>
                        </a:rPr>
                        <a:t> </a:t>
                      </a:r>
                      <a:endParaRPr sz="1800" u="none" strike="noStrike" cap="none" dirty="0">
                        <a:solidFill>
                          <a:schemeClr val="dk1"/>
                        </a:solidFill>
                        <a:latin typeface="Calibri"/>
                        <a:ea typeface="Calibri"/>
                        <a:cs typeface="Calibri"/>
                        <a:sym typeface="Calibri"/>
                      </a:endParaRPr>
                    </a:p>
                    <a:p>
                      <a:pPr marL="285750" marR="0" lvl="0" indent="-285750" algn="l" rtl="0">
                        <a:lnSpc>
                          <a:spcPct val="100000"/>
                        </a:lnSpc>
                        <a:spcBef>
                          <a:spcPts val="0"/>
                        </a:spcBef>
                        <a:spcAft>
                          <a:spcPts val="0"/>
                        </a:spcAft>
                        <a:buClr>
                          <a:schemeClr val="dk1"/>
                        </a:buClr>
                        <a:buSzPts val="1800"/>
                        <a:buFont typeface="Calibri"/>
                        <a:buChar char="•"/>
                      </a:pPr>
                      <a:r>
                        <a:rPr lang="en-US" sz="1800" u="sng" strike="noStrike" cap="none" dirty="0">
                          <a:solidFill>
                            <a:srgbClr val="FF0000"/>
                          </a:solidFill>
                          <a:latin typeface="Calibri"/>
                          <a:ea typeface="Calibri"/>
                          <a:cs typeface="Calibri"/>
                          <a:sym typeface="Calibri"/>
                        </a:rPr>
                        <a:t>You cannot mix classes at more than one level.</a:t>
                      </a:r>
                      <a:endParaRPr sz="1800"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None/>
                      </a:pPr>
                      <a:r>
                        <a:rPr lang="en-US" sz="1800" dirty="0">
                          <a:solidFill>
                            <a:schemeClr val="dk1"/>
                          </a:solidFill>
                          <a:latin typeface="Calibri"/>
                          <a:ea typeface="Calibri"/>
                          <a:cs typeface="Calibri"/>
                          <a:sym typeface="Calibri"/>
                        </a:rPr>
                        <a:t>Ex. If you are "Tentative level 4", you may enroll in </a:t>
                      </a:r>
                      <a:r>
                        <a:rPr lang="en-US" sz="1800" dirty="0">
                          <a:solidFill>
                            <a:srgbClr val="FF0000"/>
                          </a:solidFill>
                          <a:latin typeface="Calibri"/>
                          <a:ea typeface="Calibri"/>
                          <a:cs typeface="Calibri"/>
                          <a:sym typeface="Calibri"/>
                        </a:rPr>
                        <a:t>EITHER</a:t>
                      </a:r>
                      <a:r>
                        <a:rPr lang="en-US" sz="1800" dirty="0">
                          <a:solidFill>
                            <a:schemeClr val="dk1"/>
                          </a:solidFill>
                          <a:latin typeface="Calibri"/>
                          <a:ea typeface="Calibri"/>
                          <a:cs typeface="Calibri"/>
                          <a:sym typeface="Calibri"/>
                        </a:rPr>
                        <a:t> Level 4 </a:t>
                      </a:r>
                      <a:r>
                        <a:rPr lang="en-US" sz="1800" dirty="0">
                          <a:solidFill>
                            <a:srgbClr val="FF0000"/>
                          </a:solidFill>
                          <a:latin typeface="Calibri"/>
                          <a:ea typeface="Calibri"/>
                          <a:cs typeface="Calibri"/>
                          <a:sym typeface="Calibri"/>
                        </a:rPr>
                        <a:t>OR</a:t>
                      </a:r>
                      <a:r>
                        <a:rPr lang="en-US" sz="1800" dirty="0">
                          <a:solidFill>
                            <a:schemeClr val="dk1"/>
                          </a:solidFill>
                          <a:latin typeface="Calibri"/>
                          <a:ea typeface="Calibri"/>
                          <a:cs typeface="Calibri"/>
                          <a:sym typeface="Calibri"/>
                        </a:rPr>
                        <a:t> Level 3​​ courses.</a:t>
                      </a:r>
                      <a:endParaRPr sz="1800" dirty="0">
                        <a:solidFill>
                          <a:schemeClr val="dk1"/>
                        </a:solidFill>
                        <a:latin typeface="Calibri"/>
                        <a:ea typeface="Calibri"/>
                        <a:cs typeface="Calibri"/>
                        <a:sym typeface="Calibri"/>
                      </a:endParaRPr>
                    </a:p>
                  </a:txBody>
                  <a:tcPr marL="91450" marR="91450" marT="45725" marB="45725"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tcPr>
                </a:tc>
                <a:extLst>
                  <a:ext uri="{0D108BD9-81ED-4DB2-BD59-A6C34878D82A}">
                    <a16:rowId xmlns:a16="http://schemas.microsoft.com/office/drawing/2014/main" val="10001"/>
                  </a:ext>
                </a:extLst>
              </a:tr>
              <a:tr h="464730">
                <a:tc>
                  <a:txBody>
                    <a:bodyPr/>
                    <a:lstStyle/>
                    <a:p>
                      <a:pPr marL="0" marR="0" lvl="0" indent="0" algn="ctr" rtl="0">
                        <a:lnSpc>
                          <a:spcPct val="100000"/>
                        </a:lnSpc>
                        <a:spcBef>
                          <a:spcPts val="0"/>
                        </a:spcBef>
                        <a:spcAft>
                          <a:spcPts val="0"/>
                        </a:spcAft>
                        <a:buClr>
                          <a:schemeClr val="dk1"/>
                        </a:buClr>
                        <a:buSzPts val="2000"/>
                        <a:buFont typeface="Arial"/>
                        <a:buNone/>
                      </a:pPr>
                      <a:r>
                        <a:rPr lang="en-US" sz="1800" u="none" strike="noStrike" cap="none">
                          <a:solidFill>
                            <a:schemeClr val="dk1"/>
                          </a:solidFill>
                          <a:latin typeface="Calibri"/>
                          <a:ea typeface="Calibri"/>
                          <a:cs typeface="Calibri"/>
                          <a:sym typeface="Calibri"/>
                        </a:rPr>
                        <a:t>Tentative Level 3</a:t>
                      </a:r>
                      <a:endParaRPr sz="1800" u="none" strike="noStrike" cap="none">
                        <a:latin typeface="Calibri"/>
                        <a:ea typeface="Calibri"/>
                        <a:cs typeface="Calibri"/>
                        <a:sym typeface="Calibri"/>
                      </a:endParaRPr>
                    </a:p>
                  </a:txBody>
                  <a:tcPr marL="91450" marR="91450" marT="45725" marB="45725"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tcPr>
                </a:tc>
                <a:tc vMerge="1">
                  <a:txBody>
                    <a:bodyPr/>
                    <a:lstStyle/>
                    <a:p>
                      <a:endParaRPr lang="ja-JP"/>
                    </a:p>
                  </a:txBody>
                  <a:tcPr/>
                </a:tc>
                <a:extLst>
                  <a:ext uri="{0D108BD9-81ED-4DB2-BD59-A6C34878D82A}">
                    <a16:rowId xmlns:a16="http://schemas.microsoft.com/office/drawing/2014/main" val="10002"/>
                  </a:ext>
                </a:extLst>
              </a:tr>
              <a:tr h="464730">
                <a:tc>
                  <a:txBody>
                    <a:bodyPr/>
                    <a:lstStyle/>
                    <a:p>
                      <a:pPr marL="0" marR="0" lvl="0" indent="0" algn="ctr" rtl="0">
                        <a:lnSpc>
                          <a:spcPct val="100000"/>
                        </a:lnSpc>
                        <a:spcBef>
                          <a:spcPts val="0"/>
                        </a:spcBef>
                        <a:spcAft>
                          <a:spcPts val="0"/>
                        </a:spcAft>
                        <a:buClr>
                          <a:srgbClr val="000000"/>
                        </a:buClr>
                        <a:buSzPts val="2000"/>
                        <a:buFont typeface="Arial"/>
                        <a:buNone/>
                      </a:pPr>
                      <a:r>
                        <a:rPr lang="en-US" sz="1800" u="none" strike="noStrike" cap="none">
                          <a:solidFill>
                            <a:schemeClr val="dk1"/>
                          </a:solidFill>
                          <a:latin typeface="Calibri"/>
                          <a:ea typeface="Calibri"/>
                          <a:cs typeface="Calibri"/>
                          <a:sym typeface="Calibri"/>
                        </a:rPr>
                        <a:t>Tentative </a:t>
                      </a:r>
                      <a:r>
                        <a:rPr lang="en-US" sz="1800" u="none" strike="noStrike" cap="none">
                          <a:latin typeface="Calibri"/>
                          <a:ea typeface="Calibri"/>
                          <a:cs typeface="Calibri"/>
                          <a:sym typeface="Calibri"/>
                        </a:rPr>
                        <a:t>Level 4</a:t>
                      </a:r>
                      <a:endParaRPr sz="1800" u="none" strike="noStrike" cap="none">
                        <a:latin typeface="Calibri"/>
                        <a:ea typeface="Calibri"/>
                        <a:cs typeface="Calibri"/>
                        <a:sym typeface="Calibri"/>
                      </a:endParaRPr>
                    </a:p>
                  </a:txBody>
                  <a:tcPr marL="91450" marR="91450" marT="45725" marB="45725"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tcPr>
                </a:tc>
                <a:tc vMerge="1">
                  <a:txBody>
                    <a:bodyPr/>
                    <a:lstStyle/>
                    <a:p>
                      <a:endParaRPr lang="ja-JP"/>
                    </a:p>
                  </a:txBody>
                  <a:tcPr/>
                </a:tc>
                <a:extLst>
                  <a:ext uri="{0D108BD9-81ED-4DB2-BD59-A6C34878D82A}">
                    <a16:rowId xmlns:a16="http://schemas.microsoft.com/office/drawing/2014/main" val="10003"/>
                  </a:ext>
                </a:extLst>
              </a:tr>
              <a:tr h="464730">
                <a:tc>
                  <a:txBody>
                    <a:bodyPr/>
                    <a:lstStyle/>
                    <a:p>
                      <a:pPr marL="0" marR="0" lvl="0" indent="0" algn="ctr" rtl="0">
                        <a:lnSpc>
                          <a:spcPct val="100000"/>
                        </a:lnSpc>
                        <a:spcBef>
                          <a:spcPts val="0"/>
                        </a:spcBef>
                        <a:spcAft>
                          <a:spcPts val="0"/>
                        </a:spcAft>
                        <a:buClr>
                          <a:schemeClr val="dk1"/>
                        </a:buClr>
                        <a:buSzPts val="2000"/>
                        <a:buFont typeface="Arial"/>
                        <a:buNone/>
                      </a:pPr>
                      <a:r>
                        <a:rPr lang="en-US" sz="1800" u="none" strike="noStrike" cap="none" dirty="0">
                          <a:solidFill>
                            <a:schemeClr val="dk1"/>
                          </a:solidFill>
                          <a:latin typeface="Calibri"/>
                          <a:ea typeface="Calibri"/>
                          <a:cs typeface="Calibri"/>
                          <a:sym typeface="Calibri"/>
                        </a:rPr>
                        <a:t>Tentative Level 5</a:t>
                      </a:r>
                      <a:endParaRPr sz="1800" u="none" strike="noStrike" cap="none" dirty="0">
                        <a:latin typeface="Calibri"/>
                        <a:ea typeface="Calibri"/>
                        <a:cs typeface="Calibri"/>
                        <a:sym typeface="Calibri"/>
                      </a:endParaRPr>
                    </a:p>
                  </a:txBody>
                  <a:tcPr marL="91450" marR="91450" marT="45725" marB="45725"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tcPr>
                </a:tc>
                <a:tc rowSpan="2">
                  <a:txBody>
                    <a:bodyPr/>
                    <a:lstStyle/>
                    <a:p>
                      <a:pPr marL="285750" marR="0" lvl="0" indent="-285750" algn="l" rtl="0">
                        <a:lnSpc>
                          <a:spcPct val="100000"/>
                        </a:lnSpc>
                        <a:spcBef>
                          <a:spcPts val="0"/>
                        </a:spcBef>
                        <a:spcAft>
                          <a:spcPts val="0"/>
                        </a:spcAft>
                        <a:buClr>
                          <a:schemeClr val="dk1"/>
                        </a:buClr>
                        <a:buSzPts val="1800"/>
                        <a:buFont typeface="Calibri"/>
                        <a:buChar char="•"/>
                      </a:pPr>
                      <a:r>
                        <a:rPr lang="en-US" sz="1800" u="none" strike="noStrike" cap="none" dirty="0">
                          <a:solidFill>
                            <a:schemeClr val="dk1"/>
                          </a:solidFill>
                          <a:latin typeface="Calibri"/>
                          <a:ea typeface="Calibri"/>
                          <a:cs typeface="Calibri"/>
                          <a:sym typeface="Calibri"/>
                        </a:rPr>
                        <a:t>You can take courses at both the level at which they are tentative and the level one level below.</a:t>
                      </a:r>
                      <a:endParaRPr sz="1800"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2000"/>
                        <a:buFont typeface="Arial"/>
                        <a:buNone/>
                      </a:pPr>
                      <a:r>
                        <a:rPr lang="en-US" sz="1800" u="none" strike="noStrike" cap="none"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6"/>
                            </a:ext>
                          </a:extLst>
                        </a:rPr>
                        <a:t>Ex.</a:t>
                      </a:r>
                      <a:r>
                        <a:rPr lang="en-US" sz="1800" u="none" strike="noStrike" cap="none" dirty="0">
                          <a:solidFill>
                            <a:schemeClr val="dk1"/>
                          </a:solidFill>
                          <a:latin typeface="Calibri"/>
                          <a:ea typeface="Calibri"/>
                          <a:cs typeface="Calibri"/>
                          <a:sym typeface="Calibri"/>
                        </a:rPr>
                        <a:t> If you are “Tentative Level 6</a:t>
                      </a:r>
                      <a:r>
                        <a:rPr lang="en-US" sz="1800" dirty="0">
                          <a:solidFill>
                            <a:schemeClr val="dk1"/>
                          </a:solidFill>
                          <a:latin typeface="Calibri"/>
                          <a:ea typeface="Calibri"/>
                          <a:cs typeface="Calibri"/>
                          <a:sym typeface="Calibri"/>
                        </a:rPr>
                        <a:t>"</a:t>
                      </a:r>
                      <a:r>
                        <a:rPr lang="en-US" sz="1800" u="none" strike="noStrike" cap="none" dirty="0">
                          <a:solidFill>
                            <a:schemeClr val="dk1"/>
                          </a:solidFill>
                          <a:latin typeface="Calibri"/>
                          <a:ea typeface="Calibri"/>
                          <a:cs typeface="Calibri"/>
                          <a:sym typeface="Calibri"/>
                        </a:rPr>
                        <a:t>, you may enroll in Level 5 and/or Level 6 courses </a:t>
                      </a:r>
                      <a:r>
                        <a:rPr lang="en-US" sz="1800" u="none" strike="noStrike" cap="none" dirty="0">
                          <a:solidFill>
                            <a:srgbClr val="FF0000"/>
                          </a:solidFill>
                          <a:latin typeface="Calibri"/>
                          <a:ea typeface="Calibri"/>
                          <a:cs typeface="Calibri"/>
                          <a:sym typeface="Calibri"/>
                        </a:rPr>
                        <a:t>SIMULTANEOUSLY</a:t>
                      </a:r>
                      <a:r>
                        <a:rPr lang="en-US" sz="1800" u="none" strike="noStrike" cap="none" dirty="0">
                          <a:solidFill>
                            <a:schemeClr val="dk1"/>
                          </a:solidFill>
                          <a:latin typeface="Calibri"/>
                          <a:ea typeface="Calibri"/>
                          <a:cs typeface="Calibri"/>
                          <a:sym typeface="Calibri"/>
                        </a:rPr>
                        <a:t>.</a:t>
                      </a:r>
                      <a:endParaRPr sz="1800" u="none" strike="noStrike" cap="none" dirty="0">
                        <a:solidFill>
                          <a:srgbClr val="0000FF"/>
                        </a:solidFill>
                        <a:latin typeface="Calibri"/>
                        <a:ea typeface="Calibri"/>
                        <a:cs typeface="Calibri"/>
                        <a:sym typeface="Calibri"/>
                      </a:endParaRPr>
                    </a:p>
                  </a:txBody>
                  <a:tcPr marL="91450" marR="91450" marT="45725" marB="45725"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tcPr>
                </a:tc>
                <a:extLst>
                  <a:ext uri="{0D108BD9-81ED-4DB2-BD59-A6C34878D82A}">
                    <a16:rowId xmlns:a16="http://schemas.microsoft.com/office/drawing/2014/main" val="10004"/>
                  </a:ext>
                </a:extLst>
              </a:tr>
              <a:tr h="667796">
                <a:tc>
                  <a:txBody>
                    <a:bodyPr/>
                    <a:lstStyle/>
                    <a:p>
                      <a:pPr marL="0" marR="0" lvl="0" indent="0" algn="ctr" rtl="0">
                        <a:lnSpc>
                          <a:spcPct val="100000"/>
                        </a:lnSpc>
                        <a:spcBef>
                          <a:spcPts val="0"/>
                        </a:spcBef>
                        <a:spcAft>
                          <a:spcPts val="0"/>
                        </a:spcAft>
                        <a:buClr>
                          <a:schemeClr val="dk1"/>
                        </a:buClr>
                        <a:buSzPts val="2000"/>
                        <a:buFont typeface="Arial"/>
                        <a:buNone/>
                      </a:pPr>
                      <a:r>
                        <a:rPr lang="en-US" sz="1800" u="none" strike="noStrike" cap="none" dirty="0">
                          <a:solidFill>
                            <a:schemeClr val="dk1"/>
                          </a:solidFill>
                          <a:latin typeface="Calibri"/>
                          <a:ea typeface="Calibri"/>
                          <a:cs typeface="Calibri"/>
                          <a:sym typeface="Calibri"/>
                        </a:rPr>
                        <a:t>Tentative Level 6</a:t>
                      </a:r>
                      <a:endParaRPr sz="1800" u="none" strike="noStrike" cap="none" dirty="0">
                        <a:latin typeface="Calibri"/>
                        <a:ea typeface="Calibri"/>
                        <a:cs typeface="Calibri"/>
                        <a:sym typeface="Calibri"/>
                      </a:endParaRPr>
                    </a:p>
                  </a:txBody>
                  <a:tcPr marL="91450" marR="91450" marT="45725" marB="45725"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tcPr>
                </a:tc>
                <a:tc vMerge="1">
                  <a:txBody>
                    <a:bodyPr/>
                    <a:lstStyle/>
                    <a:p>
                      <a:endParaRPr lang="ja-JP"/>
                    </a:p>
                  </a:txBody>
                  <a:tcPr/>
                </a:tc>
                <a:extLst>
                  <a:ext uri="{0D108BD9-81ED-4DB2-BD59-A6C34878D82A}">
                    <a16:rowId xmlns:a16="http://schemas.microsoft.com/office/drawing/2014/main" val="10005"/>
                  </a:ext>
                </a:extLst>
              </a:tr>
            </a:tbl>
          </a:graphicData>
        </a:graphic>
      </p:graphicFrame>
      <p:sp>
        <p:nvSpPr>
          <p:cNvPr id="3" name="角丸四角形 5">
            <a:extLst>
              <a:ext uri="{FF2B5EF4-FFF2-40B4-BE49-F238E27FC236}">
                <a16:creationId xmlns:a16="http://schemas.microsoft.com/office/drawing/2014/main" id="{A0917CE7-FC4F-5927-99E7-DF29CB3C70AB}"/>
              </a:ext>
            </a:extLst>
          </p:cNvPr>
          <p:cNvSpPr/>
          <p:nvPr/>
        </p:nvSpPr>
        <p:spPr>
          <a:xfrm>
            <a:off x="542291" y="3380031"/>
            <a:ext cx="8148548" cy="1468695"/>
          </a:xfrm>
          <a:prstGeom prst="roundRect">
            <a:avLst/>
          </a:prstGeom>
          <a:noFill/>
          <a:ln w="38100">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Tree>
  </p:cSld>
  <p:clrMapOvr>
    <a:masterClrMapping/>
  </p:clrMapOvr>
  <mc:AlternateContent xmlns:mc="http://schemas.openxmlformats.org/markup-compatibility/2006" xmlns:p14="http://schemas.microsoft.com/office/powerpoint/2010/main">
    <mc:Choice Requires="p14">
      <p:transition spd="slow" p14:dur="2000" advTm="33659"/>
    </mc:Choice>
    <mc:Fallback xmlns="">
      <p:transition spd="slow" advTm="33659"/>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sp>
        <p:nvSpPr>
          <p:cNvPr id="118" name="Google Shape;118;g1e3f2172e76_0_6"/>
          <p:cNvSpPr txBox="1">
            <a:spLocks noGrp="1"/>
          </p:cNvSpPr>
          <p:nvPr>
            <p:ph type="title" idx="4294967295"/>
          </p:nvPr>
        </p:nvSpPr>
        <p:spPr>
          <a:xfrm>
            <a:off x="1641139" y="309784"/>
            <a:ext cx="7049700" cy="1072800"/>
          </a:xfrm>
          <a:prstGeom prst="rect">
            <a:avLst/>
          </a:prstGeom>
          <a:noFill/>
          <a:ln w="38100" cap="flat" cmpd="sng">
            <a:solidFill>
              <a:schemeClr val="dk1"/>
            </a:solidFill>
            <a:prstDash val="solid"/>
            <a:round/>
            <a:headEnd type="none" w="sm" len="sm"/>
            <a:tailEnd type="none" w="sm" len="sm"/>
          </a:ln>
        </p:spPr>
        <p:txBody>
          <a:bodyPr spcFirstLastPara="1" wrap="square" lIns="91425" tIns="45700" rIns="91425" bIns="45700" anchor="ctr" anchorCtr="0">
            <a:normAutofit/>
          </a:bodyPr>
          <a:lstStyle/>
          <a:p>
            <a:pPr marL="0" lvl="0" indent="0" algn="ctr" rtl="0">
              <a:lnSpc>
                <a:spcPct val="100000"/>
              </a:lnSpc>
              <a:spcBef>
                <a:spcPts val="0"/>
              </a:spcBef>
              <a:spcAft>
                <a:spcPts val="0"/>
              </a:spcAft>
              <a:buClr>
                <a:srgbClr val="403152"/>
              </a:buClr>
              <a:buSzPts val="4400"/>
              <a:buFont typeface="Calibri"/>
              <a:buNone/>
            </a:pPr>
            <a:r>
              <a:rPr lang="en-US" sz="4500">
                <a:solidFill>
                  <a:srgbClr val="000000"/>
                </a:solidFill>
              </a:rPr>
              <a:t>Tentative Level</a:t>
            </a:r>
            <a:endParaRPr sz="4500">
              <a:solidFill>
                <a:srgbClr val="000000"/>
              </a:solidFill>
            </a:endParaRPr>
          </a:p>
        </p:txBody>
      </p:sp>
      <p:sp>
        <p:nvSpPr>
          <p:cNvPr id="119" name="Google Shape;119;g1e3f2172e76_0_6"/>
          <p:cNvSpPr txBox="1">
            <a:spLocks noGrp="1"/>
          </p:cNvSpPr>
          <p:nvPr>
            <p:ph type="body" idx="4294967295"/>
          </p:nvPr>
        </p:nvSpPr>
        <p:spPr>
          <a:xfrm>
            <a:off x="258485" y="1524381"/>
            <a:ext cx="8808000" cy="16176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Clr>
                <a:schemeClr val="dk1"/>
              </a:buClr>
              <a:buSzPts val="2400"/>
              <a:buNone/>
            </a:pPr>
            <a:r>
              <a:rPr lang="en-US" sz="2400"/>
              <a:t>If your PT result is on the borderline between two levels, your level certificate may show</a:t>
            </a:r>
            <a:endParaRPr sz="2400"/>
          </a:p>
          <a:p>
            <a:pPr marL="0" lvl="0" indent="0" algn="ctr" rtl="0">
              <a:lnSpc>
                <a:spcPct val="100000"/>
              </a:lnSpc>
              <a:spcBef>
                <a:spcPts val="592"/>
              </a:spcBef>
              <a:spcAft>
                <a:spcPts val="0"/>
              </a:spcAft>
              <a:buClr>
                <a:schemeClr val="dk1"/>
              </a:buClr>
              <a:buSzPts val="3200"/>
              <a:buNone/>
            </a:pPr>
            <a:r>
              <a:rPr lang="en-US" sz="3100"/>
              <a:t>仮(tentative), e.g.</a:t>
            </a:r>
            <a:r>
              <a:rPr lang="en-US" sz="3100">
                <a:solidFill>
                  <a:srgbClr val="0000FF"/>
                </a:solidFill>
              </a:rPr>
              <a:t>  仮４レベル = tentative level 4</a:t>
            </a:r>
            <a:endParaRPr sz="2500">
              <a:solidFill>
                <a:srgbClr val="0000FF"/>
              </a:solidFill>
            </a:endParaRPr>
          </a:p>
        </p:txBody>
      </p:sp>
      <p:pic>
        <p:nvPicPr>
          <p:cNvPr id="120" name="Google Shape;120;g1e3f2172e76_0_6"/>
          <p:cNvPicPr preferRelativeResize="0"/>
          <p:nvPr/>
        </p:nvPicPr>
        <p:blipFill rotWithShape="1">
          <a:blip r:embed="rId3">
            <a:alphaModFix/>
          </a:blip>
          <a:srcRect/>
          <a:stretch/>
        </p:blipFill>
        <p:spPr>
          <a:xfrm>
            <a:off x="336123" y="309785"/>
            <a:ext cx="1077400" cy="1072706"/>
          </a:xfrm>
          <a:prstGeom prst="rect">
            <a:avLst/>
          </a:prstGeom>
          <a:noFill/>
          <a:ln>
            <a:noFill/>
          </a:ln>
        </p:spPr>
      </p:pic>
      <p:graphicFrame>
        <p:nvGraphicFramePr>
          <p:cNvPr id="121" name="Google Shape;121;g1e3f2172e76_0_6"/>
          <p:cNvGraphicFramePr/>
          <p:nvPr>
            <p:extLst>
              <p:ext uri="{D42A27DB-BD31-4B8C-83A1-F6EECF244321}">
                <p14:modId xmlns:p14="http://schemas.microsoft.com/office/powerpoint/2010/main" val="2138214814"/>
              </p:ext>
            </p:extLst>
          </p:nvPr>
        </p:nvGraphicFramePr>
        <p:xfrm>
          <a:off x="542291" y="2924613"/>
          <a:ext cx="8148550" cy="3116510"/>
        </p:xfrm>
        <a:graphic>
          <a:graphicData uri="http://schemas.openxmlformats.org/drawingml/2006/table">
            <a:tbl>
              <a:tblPr>
                <a:noFill/>
              </a:tblPr>
              <a:tblGrid>
                <a:gridCol w="2389850">
                  <a:extLst>
                    <a:ext uri="{9D8B030D-6E8A-4147-A177-3AD203B41FA5}">
                      <a16:colId xmlns:a16="http://schemas.microsoft.com/office/drawing/2014/main" val="20000"/>
                    </a:ext>
                  </a:extLst>
                </a:gridCol>
                <a:gridCol w="5758700">
                  <a:extLst>
                    <a:ext uri="{9D8B030D-6E8A-4147-A177-3AD203B41FA5}">
                      <a16:colId xmlns:a16="http://schemas.microsoft.com/office/drawing/2014/main" val="20001"/>
                    </a:ext>
                  </a:extLst>
                </a:gridCol>
              </a:tblGrid>
              <a:tr h="46473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alibri"/>
                          <a:ea typeface="Calibri"/>
                          <a:cs typeface="Calibri"/>
                          <a:sym typeface="Calibri"/>
                        </a:rPr>
                        <a:t>Tentative Level</a:t>
                      </a:r>
                      <a:endParaRPr sz="1800" b="1" u="none" strike="noStrike" cap="none" dirty="0">
                        <a:latin typeface="Calibri"/>
                        <a:ea typeface="Calibri"/>
                        <a:cs typeface="Calibri"/>
                        <a:sym typeface="Calibri"/>
                      </a:endParaRPr>
                    </a:p>
                  </a:txBody>
                  <a:tcPr marL="91450" marR="91450" marT="45725" marB="45725"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alibri"/>
                          <a:ea typeface="Calibri"/>
                          <a:cs typeface="Calibri"/>
                          <a:sym typeface="Calibri"/>
                        </a:rPr>
                        <a:t>Courses you should choose</a:t>
                      </a:r>
                      <a:endParaRPr sz="1800" b="1" u="none" strike="noStrike" cap="none" dirty="0">
                        <a:latin typeface="Calibri"/>
                        <a:ea typeface="Calibri"/>
                        <a:cs typeface="Calibri"/>
                        <a:sym typeface="Calibri"/>
                      </a:endParaRPr>
                    </a:p>
                  </a:txBody>
                  <a:tcPr marL="91450" marR="91450" marT="45725" marB="45725"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tcPr>
                </a:tc>
                <a:extLst>
                  <a:ext uri="{0D108BD9-81ED-4DB2-BD59-A6C34878D82A}">
                    <a16:rowId xmlns:a16="http://schemas.microsoft.com/office/drawing/2014/main" val="10000"/>
                  </a:ext>
                </a:extLst>
              </a:tr>
              <a:tr h="464730">
                <a:tc>
                  <a:txBody>
                    <a:bodyPr/>
                    <a:lstStyle/>
                    <a:p>
                      <a:pPr marL="0" marR="0" lvl="0" indent="0" algn="ctr" rtl="0">
                        <a:lnSpc>
                          <a:spcPct val="100000"/>
                        </a:lnSpc>
                        <a:spcBef>
                          <a:spcPts val="0"/>
                        </a:spcBef>
                        <a:spcAft>
                          <a:spcPts val="0"/>
                        </a:spcAft>
                        <a:buClr>
                          <a:srgbClr val="000000"/>
                        </a:buClr>
                        <a:buSzPts val="2000"/>
                        <a:buFont typeface="Arial"/>
                        <a:buNone/>
                      </a:pPr>
                      <a:r>
                        <a:rPr lang="en-US" sz="1800" u="none" strike="noStrike" cap="none">
                          <a:latin typeface="Calibri"/>
                          <a:ea typeface="Calibri"/>
                          <a:cs typeface="Calibri"/>
                          <a:sym typeface="Calibri"/>
                        </a:rPr>
                        <a:t>Tentative Level 2 </a:t>
                      </a:r>
                      <a:endParaRPr sz="1800" u="none" strike="noStrike" cap="none">
                        <a:latin typeface="Calibri"/>
                        <a:ea typeface="Calibri"/>
                        <a:cs typeface="Calibri"/>
                        <a:sym typeface="Calibri"/>
                      </a:endParaRPr>
                    </a:p>
                  </a:txBody>
                  <a:tcPr marL="91450" marR="91450" marT="45725" marB="45725"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tcPr>
                </a:tc>
                <a:tc rowSpan="3">
                  <a:txBody>
                    <a:bodyPr/>
                    <a:lstStyle/>
                    <a:p>
                      <a:pPr marL="285750" marR="0" lvl="0" indent="-285750" algn="l" rtl="0">
                        <a:lnSpc>
                          <a:spcPct val="100000"/>
                        </a:lnSpc>
                        <a:spcBef>
                          <a:spcPts val="0"/>
                        </a:spcBef>
                        <a:spcAft>
                          <a:spcPts val="0"/>
                        </a:spcAft>
                        <a:buClr>
                          <a:schemeClr val="dk1"/>
                        </a:buClr>
                        <a:buSzPts val="1800"/>
                        <a:buFont typeface="Calibri"/>
                        <a:buChar char="•"/>
                      </a:pPr>
                      <a:r>
                        <a:rPr lang="en-US" sz="1800" dirty="0">
                          <a:solidFill>
                            <a:schemeClr val="dk1"/>
                          </a:solidFill>
                          <a:latin typeface="Calibri"/>
                          <a:ea typeface="Calibri"/>
                          <a:cs typeface="Calibri"/>
                          <a:sym typeface="Calibri"/>
                        </a:rPr>
                        <a:t>You have to decide which courses to choose, EITHER your tentative level OR one level below.</a:t>
                      </a:r>
                      <a:r>
                        <a:rPr lang="en-US" sz="1800" u="none" strike="noStrike" cap="none" dirty="0">
                          <a:solidFill>
                            <a:schemeClr val="dk1"/>
                          </a:solidFill>
                          <a:latin typeface="Calibri"/>
                          <a:ea typeface="Calibri"/>
                          <a:cs typeface="Calibri"/>
                          <a:sym typeface="Calibri"/>
                        </a:rPr>
                        <a:t> </a:t>
                      </a:r>
                      <a:endParaRPr sz="1800" u="none" strike="noStrike" cap="none" dirty="0">
                        <a:solidFill>
                          <a:schemeClr val="dk1"/>
                        </a:solidFill>
                        <a:latin typeface="Calibri"/>
                        <a:ea typeface="Calibri"/>
                        <a:cs typeface="Calibri"/>
                        <a:sym typeface="Calibri"/>
                      </a:endParaRPr>
                    </a:p>
                    <a:p>
                      <a:pPr marL="285750" marR="0" lvl="0" indent="-285750" algn="l" rtl="0">
                        <a:lnSpc>
                          <a:spcPct val="100000"/>
                        </a:lnSpc>
                        <a:spcBef>
                          <a:spcPts val="0"/>
                        </a:spcBef>
                        <a:spcAft>
                          <a:spcPts val="0"/>
                        </a:spcAft>
                        <a:buClr>
                          <a:schemeClr val="dk1"/>
                        </a:buClr>
                        <a:buSzPts val="1800"/>
                        <a:buFont typeface="Calibri"/>
                        <a:buChar char="•"/>
                      </a:pPr>
                      <a:r>
                        <a:rPr lang="en-US" sz="1800" u="sng" strike="noStrike" cap="none" dirty="0">
                          <a:solidFill>
                            <a:srgbClr val="FF0000"/>
                          </a:solidFill>
                          <a:latin typeface="Calibri"/>
                          <a:ea typeface="Calibri"/>
                          <a:cs typeface="Calibri"/>
                          <a:sym typeface="Calibri"/>
                        </a:rPr>
                        <a:t>You cannot mix classes at more than one level.</a:t>
                      </a:r>
                      <a:endParaRPr sz="1800"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None/>
                      </a:pPr>
                      <a:r>
                        <a:rPr lang="en-US" sz="1800" dirty="0">
                          <a:solidFill>
                            <a:schemeClr val="dk1"/>
                          </a:solidFill>
                          <a:latin typeface="Calibri"/>
                          <a:ea typeface="Calibri"/>
                          <a:cs typeface="Calibri"/>
                          <a:sym typeface="Calibri"/>
                        </a:rPr>
                        <a:t>Ex. If you are "Tentative level 4", you may enroll in </a:t>
                      </a:r>
                      <a:r>
                        <a:rPr lang="en-US" sz="1800" dirty="0">
                          <a:solidFill>
                            <a:srgbClr val="FF0000"/>
                          </a:solidFill>
                          <a:latin typeface="Calibri"/>
                          <a:ea typeface="Calibri"/>
                          <a:cs typeface="Calibri"/>
                          <a:sym typeface="Calibri"/>
                        </a:rPr>
                        <a:t>EITHER</a:t>
                      </a:r>
                      <a:r>
                        <a:rPr lang="en-US" sz="1800" dirty="0">
                          <a:solidFill>
                            <a:schemeClr val="dk1"/>
                          </a:solidFill>
                          <a:latin typeface="Calibri"/>
                          <a:ea typeface="Calibri"/>
                          <a:cs typeface="Calibri"/>
                          <a:sym typeface="Calibri"/>
                        </a:rPr>
                        <a:t> Level 4 courses only </a:t>
                      </a:r>
                      <a:r>
                        <a:rPr lang="en-US" sz="1800" dirty="0">
                          <a:solidFill>
                            <a:srgbClr val="FF0000"/>
                          </a:solidFill>
                          <a:latin typeface="Calibri"/>
                          <a:ea typeface="Calibri"/>
                          <a:cs typeface="Calibri"/>
                          <a:sym typeface="Calibri"/>
                        </a:rPr>
                        <a:t>OR</a:t>
                      </a:r>
                      <a:r>
                        <a:rPr lang="en-US" sz="1800" dirty="0">
                          <a:solidFill>
                            <a:schemeClr val="dk1"/>
                          </a:solidFill>
                          <a:latin typeface="Calibri"/>
                          <a:ea typeface="Calibri"/>
                          <a:cs typeface="Calibri"/>
                          <a:sym typeface="Calibri"/>
                        </a:rPr>
                        <a:t> Level 3​​ courses only.</a:t>
                      </a:r>
                      <a:endParaRPr sz="1800" dirty="0">
                        <a:solidFill>
                          <a:schemeClr val="dk1"/>
                        </a:solidFill>
                        <a:latin typeface="Calibri"/>
                        <a:ea typeface="Calibri"/>
                        <a:cs typeface="Calibri"/>
                        <a:sym typeface="Calibri"/>
                      </a:endParaRPr>
                    </a:p>
                  </a:txBody>
                  <a:tcPr marL="91450" marR="91450" marT="45725" marB="45725"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tcPr>
                </a:tc>
                <a:extLst>
                  <a:ext uri="{0D108BD9-81ED-4DB2-BD59-A6C34878D82A}">
                    <a16:rowId xmlns:a16="http://schemas.microsoft.com/office/drawing/2014/main" val="10001"/>
                  </a:ext>
                </a:extLst>
              </a:tr>
              <a:tr h="464730">
                <a:tc>
                  <a:txBody>
                    <a:bodyPr/>
                    <a:lstStyle/>
                    <a:p>
                      <a:pPr marL="0" marR="0" lvl="0" indent="0" algn="ctr" rtl="0">
                        <a:lnSpc>
                          <a:spcPct val="100000"/>
                        </a:lnSpc>
                        <a:spcBef>
                          <a:spcPts val="0"/>
                        </a:spcBef>
                        <a:spcAft>
                          <a:spcPts val="0"/>
                        </a:spcAft>
                        <a:buClr>
                          <a:schemeClr val="dk1"/>
                        </a:buClr>
                        <a:buSzPts val="2000"/>
                        <a:buFont typeface="Arial"/>
                        <a:buNone/>
                      </a:pPr>
                      <a:r>
                        <a:rPr lang="en-US" sz="1800" u="none" strike="noStrike" cap="none">
                          <a:solidFill>
                            <a:schemeClr val="dk1"/>
                          </a:solidFill>
                          <a:latin typeface="Calibri"/>
                          <a:ea typeface="Calibri"/>
                          <a:cs typeface="Calibri"/>
                          <a:sym typeface="Calibri"/>
                        </a:rPr>
                        <a:t>Tentative Level 3</a:t>
                      </a:r>
                      <a:endParaRPr sz="1800" u="none" strike="noStrike" cap="none">
                        <a:latin typeface="Calibri"/>
                        <a:ea typeface="Calibri"/>
                        <a:cs typeface="Calibri"/>
                        <a:sym typeface="Calibri"/>
                      </a:endParaRPr>
                    </a:p>
                  </a:txBody>
                  <a:tcPr marL="91450" marR="91450" marT="45725" marB="45725"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tcPr>
                </a:tc>
                <a:tc vMerge="1">
                  <a:txBody>
                    <a:bodyPr/>
                    <a:lstStyle/>
                    <a:p>
                      <a:endParaRPr lang="ja-JP"/>
                    </a:p>
                  </a:txBody>
                  <a:tcPr/>
                </a:tc>
                <a:extLst>
                  <a:ext uri="{0D108BD9-81ED-4DB2-BD59-A6C34878D82A}">
                    <a16:rowId xmlns:a16="http://schemas.microsoft.com/office/drawing/2014/main" val="10002"/>
                  </a:ext>
                </a:extLst>
              </a:tr>
              <a:tr h="464730">
                <a:tc>
                  <a:txBody>
                    <a:bodyPr/>
                    <a:lstStyle/>
                    <a:p>
                      <a:pPr marL="0" marR="0" lvl="0" indent="0" algn="ctr" rtl="0">
                        <a:lnSpc>
                          <a:spcPct val="100000"/>
                        </a:lnSpc>
                        <a:spcBef>
                          <a:spcPts val="0"/>
                        </a:spcBef>
                        <a:spcAft>
                          <a:spcPts val="0"/>
                        </a:spcAft>
                        <a:buClr>
                          <a:srgbClr val="000000"/>
                        </a:buClr>
                        <a:buSzPts val="2000"/>
                        <a:buFont typeface="Arial"/>
                        <a:buNone/>
                      </a:pPr>
                      <a:r>
                        <a:rPr lang="en-US" sz="1800" u="none" strike="noStrike" cap="none">
                          <a:solidFill>
                            <a:schemeClr val="dk1"/>
                          </a:solidFill>
                          <a:latin typeface="Calibri"/>
                          <a:ea typeface="Calibri"/>
                          <a:cs typeface="Calibri"/>
                          <a:sym typeface="Calibri"/>
                        </a:rPr>
                        <a:t>Tentative </a:t>
                      </a:r>
                      <a:r>
                        <a:rPr lang="en-US" sz="1800" u="none" strike="noStrike" cap="none">
                          <a:latin typeface="Calibri"/>
                          <a:ea typeface="Calibri"/>
                          <a:cs typeface="Calibri"/>
                          <a:sym typeface="Calibri"/>
                        </a:rPr>
                        <a:t>Level 4</a:t>
                      </a:r>
                      <a:endParaRPr sz="1800" u="none" strike="noStrike" cap="none">
                        <a:latin typeface="Calibri"/>
                        <a:ea typeface="Calibri"/>
                        <a:cs typeface="Calibri"/>
                        <a:sym typeface="Calibri"/>
                      </a:endParaRPr>
                    </a:p>
                  </a:txBody>
                  <a:tcPr marL="91450" marR="91450" marT="45725" marB="45725"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tcPr>
                </a:tc>
                <a:tc vMerge="1">
                  <a:txBody>
                    <a:bodyPr/>
                    <a:lstStyle/>
                    <a:p>
                      <a:endParaRPr lang="ja-JP"/>
                    </a:p>
                  </a:txBody>
                  <a:tcPr/>
                </a:tc>
                <a:extLst>
                  <a:ext uri="{0D108BD9-81ED-4DB2-BD59-A6C34878D82A}">
                    <a16:rowId xmlns:a16="http://schemas.microsoft.com/office/drawing/2014/main" val="10003"/>
                  </a:ext>
                </a:extLst>
              </a:tr>
              <a:tr h="464730">
                <a:tc>
                  <a:txBody>
                    <a:bodyPr/>
                    <a:lstStyle/>
                    <a:p>
                      <a:pPr marL="0" marR="0" lvl="0" indent="0" algn="ctr" rtl="0">
                        <a:lnSpc>
                          <a:spcPct val="100000"/>
                        </a:lnSpc>
                        <a:spcBef>
                          <a:spcPts val="0"/>
                        </a:spcBef>
                        <a:spcAft>
                          <a:spcPts val="0"/>
                        </a:spcAft>
                        <a:buClr>
                          <a:schemeClr val="dk1"/>
                        </a:buClr>
                        <a:buSzPts val="2000"/>
                        <a:buFont typeface="Arial"/>
                        <a:buNone/>
                      </a:pPr>
                      <a:r>
                        <a:rPr lang="en-US" sz="1800" u="none" strike="noStrike" cap="none" dirty="0">
                          <a:solidFill>
                            <a:schemeClr val="dk1"/>
                          </a:solidFill>
                          <a:latin typeface="Calibri"/>
                          <a:ea typeface="Calibri"/>
                          <a:cs typeface="Calibri"/>
                          <a:sym typeface="Calibri"/>
                        </a:rPr>
                        <a:t>Tentative Level 5</a:t>
                      </a:r>
                      <a:endParaRPr sz="1800" u="none" strike="noStrike" cap="none" dirty="0">
                        <a:latin typeface="Calibri"/>
                        <a:ea typeface="Calibri"/>
                        <a:cs typeface="Calibri"/>
                        <a:sym typeface="Calibri"/>
                      </a:endParaRPr>
                    </a:p>
                  </a:txBody>
                  <a:tcPr marL="91450" marR="91450" marT="45725" marB="45725"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tcPr>
                </a:tc>
                <a:tc rowSpan="2">
                  <a:txBody>
                    <a:bodyPr/>
                    <a:lstStyle/>
                    <a:p>
                      <a:pPr marL="285750" marR="0" lvl="0" indent="-285750" algn="l" rtl="0">
                        <a:lnSpc>
                          <a:spcPct val="100000"/>
                        </a:lnSpc>
                        <a:spcBef>
                          <a:spcPts val="0"/>
                        </a:spcBef>
                        <a:spcAft>
                          <a:spcPts val="0"/>
                        </a:spcAft>
                        <a:buClr>
                          <a:schemeClr val="dk1"/>
                        </a:buClr>
                        <a:buSzPts val="1800"/>
                        <a:buFont typeface="Calibri"/>
                        <a:buChar char="•"/>
                      </a:pPr>
                      <a:r>
                        <a:rPr lang="en-US" sz="1800" u="none" strike="noStrike" cap="none" dirty="0">
                          <a:solidFill>
                            <a:schemeClr val="dk1"/>
                          </a:solidFill>
                          <a:latin typeface="Calibri"/>
                          <a:ea typeface="Calibri"/>
                          <a:cs typeface="Calibri"/>
                          <a:sym typeface="Calibri"/>
                        </a:rPr>
                        <a:t>You can take courses at both the level at which they are tentative and the level one level below.</a:t>
                      </a:r>
                      <a:endParaRPr sz="1800"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2000"/>
                        <a:buFont typeface="Arial"/>
                        <a:buNone/>
                      </a:pPr>
                      <a:r>
                        <a:rPr lang="en-US" sz="1800" u="none" strike="noStrike" cap="none" dirty="0">
                          <a:solidFill>
                            <a:schemeClr val="dk1"/>
                          </a:solidFill>
                          <a:latin typeface="Calibri"/>
                          <a:ea typeface="Calibri"/>
                          <a:cs typeface="Calibri"/>
                          <a:sym typeface="Calibri"/>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6"/>
                            </a:ext>
                          </a:extLst>
                        </a:rPr>
                        <a:t>Ex.</a:t>
                      </a:r>
                      <a:r>
                        <a:rPr lang="en-US" sz="1800" u="none" strike="noStrike" cap="none" dirty="0">
                          <a:solidFill>
                            <a:schemeClr val="dk1"/>
                          </a:solidFill>
                          <a:latin typeface="Calibri"/>
                          <a:ea typeface="Calibri"/>
                          <a:cs typeface="Calibri"/>
                          <a:sym typeface="Calibri"/>
                        </a:rPr>
                        <a:t> If you are “Tentative Level 6</a:t>
                      </a:r>
                      <a:r>
                        <a:rPr lang="en-US" sz="1800" dirty="0">
                          <a:solidFill>
                            <a:schemeClr val="dk1"/>
                          </a:solidFill>
                          <a:latin typeface="Calibri"/>
                          <a:ea typeface="Calibri"/>
                          <a:cs typeface="Calibri"/>
                          <a:sym typeface="Calibri"/>
                        </a:rPr>
                        <a:t>"</a:t>
                      </a:r>
                      <a:r>
                        <a:rPr lang="en-US" sz="1800" u="none" strike="noStrike" cap="none" dirty="0">
                          <a:solidFill>
                            <a:schemeClr val="dk1"/>
                          </a:solidFill>
                          <a:latin typeface="Calibri"/>
                          <a:ea typeface="Calibri"/>
                          <a:cs typeface="Calibri"/>
                          <a:sym typeface="Calibri"/>
                        </a:rPr>
                        <a:t>, you may enroll in Level 5 and/or Level 6 courses </a:t>
                      </a:r>
                      <a:r>
                        <a:rPr lang="en-US" sz="1800" u="none" strike="noStrike" cap="none" dirty="0">
                          <a:solidFill>
                            <a:srgbClr val="FF0000"/>
                          </a:solidFill>
                          <a:latin typeface="Calibri"/>
                          <a:ea typeface="Calibri"/>
                          <a:cs typeface="Calibri"/>
                          <a:sym typeface="Calibri"/>
                        </a:rPr>
                        <a:t>SIMULTANEOUSLY</a:t>
                      </a:r>
                      <a:r>
                        <a:rPr lang="en-US" sz="1800" u="none" strike="noStrike" cap="none" dirty="0">
                          <a:solidFill>
                            <a:schemeClr val="dk1"/>
                          </a:solidFill>
                          <a:latin typeface="Calibri"/>
                          <a:ea typeface="Calibri"/>
                          <a:cs typeface="Calibri"/>
                          <a:sym typeface="Calibri"/>
                        </a:rPr>
                        <a:t>.</a:t>
                      </a:r>
                      <a:endParaRPr sz="1800" u="none" strike="noStrike" cap="none" dirty="0">
                        <a:solidFill>
                          <a:srgbClr val="0000FF"/>
                        </a:solidFill>
                        <a:latin typeface="Calibri"/>
                        <a:ea typeface="Calibri"/>
                        <a:cs typeface="Calibri"/>
                        <a:sym typeface="Calibri"/>
                      </a:endParaRPr>
                    </a:p>
                  </a:txBody>
                  <a:tcPr marL="91450" marR="91450" marT="45725" marB="45725"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tcPr>
                </a:tc>
                <a:extLst>
                  <a:ext uri="{0D108BD9-81ED-4DB2-BD59-A6C34878D82A}">
                    <a16:rowId xmlns:a16="http://schemas.microsoft.com/office/drawing/2014/main" val="10004"/>
                  </a:ext>
                </a:extLst>
              </a:tr>
              <a:tr h="667796">
                <a:tc>
                  <a:txBody>
                    <a:bodyPr/>
                    <a:lstStyle/>
                    <a:p>
                      <a:pPr marL="0" marR="0" lvl="0" indent="0" algn="ctr" rtl="0">
                        <a:lnSpc>
                          <a:spcPct val="100000"/>
                        </a:lnSpc>
                        <a:spcBef>
                          <a:spcPts val="0"/>
                        </a:spcBef>
                        <a:spcAft>
                          <a:spcPts val="0"/>
                        </a:spcAft>
                        <a:buClr>
                          <a:schemeClr val="dk1"/>
                        </a:buClr>
                        <a:buSzPts val="2000"/>
                        <a:buFont typeface="Arial"/>
                        <a:buNone/>
                      </a:pPr>
                      <a:r>
                        <a:rPr lang="en-US" sz="1800" u="none" strike="noStrike" cap="none" dirty="0">
                          <a:solidFill>
                            <a:schemeClr val="dk1"/>
                          </a:solidFill>
                          <a:latin typeface="Calibri"/>
                          <a:ea typeface="Calibri"/>
                          <a:cs typeface="Calibri"/>
                          <a:sym typeface="Calibri"/>
                        </a:rPr>
                        <a:t>Tentative Level 6</a:t>
                      </a:r>
                      <a:endParaRPr sz="1800" u="none" strike="noStrike" cap="none" dirty="0">
                        <a:latin typeface="Calibri"/>
                        <a:ea typeface="Calibri"/>
                        <a:cs typeface="Calibri"/>
                        <a:sym typeface="Calibri"/>
                      </a:endParaRPr>
                    </a:p>
                  </a:txBody>
                  <a:tcPr marL="91450" marR="91450" marT="45725" marB="45725"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tcPr>
                </a:tc>
                <a:tc vMerge="1">
                  <a:txBody>
                    <a:bodyPr/>
                    <a:lstStyle/>
                    <a:p>
                      <a:endParaRPr lang="ja-JP"/>
                    </a:p>
                  </a:txBody>
                  <a:tcPr/>
                </a:tc>
                <a:extLst>
                  <a:ext uri="{0D108BD9-81ED-4DB2-BD59-A6C34878D82A}">
                    <a16:rowId xmlns:a16="http://schemas.microsoft.com/office/drawing/2014/main" val="10005"/>
                  </a:ext>
                </a:extLst>
              </a:tr>
            </a:tbl>
          </a:graphicData>
        </a:graphic>
      </p:graphicFrame>
      <p:sp>
        <p:nvSpPr>
          <p:cNvPr id="3" name="角丸四角形 5">
            <a:extLst>
              <a:ext uri="{FF2B5EF4-FFF2-40B4-BE49-F238E27FC236}">
                <a16:creationId xmlns:a16="http://schemas.microsoft.com/office/drawing/2014/main" id="{BC0E6835-DD06-A29F-6CD6-DF6B01B55607}"/>
              </a:ext>
            </a:extLst>
          </p:cNvPr>
          <p:cNvSpPr/>
          <p:nvPr/>
        </p:nvSpPr>
        <p:spPr>
          <a:xfrm>
            <a:off x="542291" y="4835852"/>
            <a:ext cx="8148548" cy="1205271"/>
          </a:xfrm>
          <a:prstGeom prst="roundRect">
            <a:avLst/>
          </a:prstGeom>
          <a:noFill/>
          <a:ln w="38100">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889043494"/>
      </p:ext>
    </p:extLst>
  </p:cSld>
  <p:clrMapOvr>
    <a:masterClrMapping/>
  </p:clrMapOvr>
  <mc:AlternateContent xmlns:mc="http://schemas.openxmlformats.org/markup-compatibility/2006" xmlns:p14="http://schemas.microsoft.com/office/powerpoint/2010/main">
    <mc:Choice Requires="p14">
      <p:transition spd="slow" p14:dur="2000" advTm="32092"/>
    </mc:Choice>
    <mc:Fallback xmlns="">
      <p:transition spd="slow" advTm="32092"/>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Google Shape;137;g2522770388a_0_0"/>
          <p:cNvSpPr txBox="1">
            <a:spLocks noGrp="1"/>
          </p:cNvSpPr>
          <p:nvPr>
            <p:ph type="title"/>
          </p:nvPr>
        </p:nvSpPr>
        <p:spPr>
          <a:xfrm>
            <a:off x="1783847" y="309600"/>
            <a:ext cx="6861300" cy="1072800"/>
          </a:xfrm>
          <a:prstGeom prst="rect">
            <a:avLst/>
          </a:prstGeom>
          <a:noFill/>
          <a:ln w="381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403152"/>
              </a:buClr>
              <a:buSzPts val="4400"/>
              <a:buFont typeface="Calibri"/>
              <a:buNone/>
            </a:pPr>
            <a:r>
              <a:rPr lang="en-US" sz="4100" dirty="0">
                <a:solidFill>
                  <a:schemeClr val="dk1"/>
                </a:solidFill>
              </a:rPr>
              <a:t>Change the Level</a:t>
            </a:r>
            <a:endParaRPr sz="4100" dirty="0">
              <a:solidFill>
                <a:schemeClr val="dk1"/>
              </a:solidFill>
            </a:endParaRPr>
          </a:p>
        </p:txBody>
      </p:sp>
      <p:pic>
        <p:nvPicPr>
          <p:cNvPr id="138" name="Google Shape;138;g2522770388a_0_0"/>
          <p:cNvPicPr preferRelativeResize="0"/>
          <p:nvPr/>
        </p:nvPicPr>
        <p:blipFill rotWithShape="1">
          <a:blip r:embed="rId3">
            <a:alphaModFix/>
          </a:blip>
          <a:srcRect/>
          <a:stretch/>
        </p:blipFill>
        <p:spPr>
          <a:xfrm>
            <a:off x="334800" y="309600"/>
            <a:ext cx="1077400" cy="1072706"/>
          </a:xfrm>
          <a:prstGeom prst="rect">
            <a:avLst/>
          </a:prstGeom>
          <a:noFill/>
          <a:ln>
            <a:noFill/>
          </a:ln>
        </p:spPr>
      </p:pic>
      <p:sp>
        <p:nvSpPr>
          <p:cNvPr id="139" name="Google Shape;139;g2522770388a_0_0"/>
          <p:cNvSpPr/>
          <p:nvPr/>
        </p:nvSpPr>
        <p:spPr>
          <a:xfrm>
            <a:off x="484800" y="1570348"/>
            <a:ext cx="8174400" cy="1858652"/>
          </a:xfrm>
          <a:prstGeom prst="downArrowCallout">
            <a:avLst>
              <a:gd name="adj1" fmla="val 39226"/>
              <a:gd name="adj2" fmla="val 30335"/>
              <a:gd name="adj3" fmla="val 14363"/>
              <a:gd name="adj4" fmla="val 72731"/>
            </a:avLst>
          </a:prstGeom>
          <a:noFill/>
          <a:ln w="25400" cap="flat" cmpd="sng">
            <a:solidFill>
              <a:srgbClr val="000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800" b="0" i="0" u="none" strike="noStrike" cap="none" dirty="0">
                <a:solidFill>
                  <a:srgbClr val="000000"/>
                </a:solidFill>
                <a:latin typeface="Calibri"/>
                <a:ea typeface="Calibri"/>
                <a:cs typeface="Calibri"/>
                <a:sym typeface="Calibri"/>
              </a:rPr>
              <a:t>Attended classes at </a:t>
            </a:r>
            <a:r>
              <a:rPr lang="en-US" sz="2800" dirty="0">
                <a:solidFill>
                  <a:srgbClr val="000000"/>
                </a:solidFill>
                <a:latin typeface="Calibri"/>
                <a:ea typeface="Calibri"/>
                <a:cs typeface="Calibri"/>
                <a:sym typeface="Calibri"/>
              </a:rPr>
              <a:t>the </a:t>
            </a:r>
            <a:r>
              <a:rPr lang="en-US" sz="2800" b="0" i="0" u="none" strike="noStrike" cap="none" dirty="0">
                <a:solidFill>
                  <a:srgbClr val="000000"/>
                </a:solidFill>
                <a:latin typeface="Calibri"/>
                <a:ea typeface="Calibri"/>
                <a:cs typeface="Calibri"/>
                <a:sym typeface="Calibri"/>
              </a:rPr>
              <a:t>level by the PT, and felt them too difficult, etc.</a:t>
            </a:r>
            <a:endParaRPr sz="2800" b="0" i="0" u="none" strike="noStrike" cap="none" dirty="0">
              <a:solidFill>
                <a:srgbClr val="000000"/>
              </a:solidFill>
              <a:latin typeface="Calibri"/>
              <a:ea typeface="Calibri"/>
              <a:cs typeface="Calibri"/>
              <a:sym typeface="Calibri"/>
            </a:endParaRPr>
          </a:p>
        </p:txBody>
      </p:sp>
      <p:sp>
        <p:nvSpPr>
          <p:cNvPr id="140" name="Google Shape;140;g2522770388a_0_0"/>
          <p:cNvSpPr/>
          <p:nvPr/>
        </p:nvSpPr>
        <p:spPr>
          <a:xfrm>
            <a:off x="470747" y="3429000"/>
            <a:ext cx="8174400" cy="1907805"/>
          </a:xfrm>
          <a:prstGeom prst="rect">
            <a:avLst/>
          </a:prstGeom>
          <a:solidFill>
            <a:srgbClr val="FDE9D8"/>
          </a:solidFill>
          <a:ln w="28575" cap="flat" cmpd="sng">
            <a:solidFill>
              <a:srgbClr val="000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400" dirty="0">
                <a:latin typeface="Calibri"/>
                <a:ea typeface="Calibri"/>
                <a:cs typeface="Calibri"/>
                <a:sym typeface="Calibri"/>
              </a:rPr>
              <a:t>Apply for the level change from the form below, </a:t>
            </a:r>
            <a:br>
              <a:rPr lang="en-US" sz="2400" dirty="0">
                <a:latin typeface="Calibri"/>
                <a:ea typeface="Calibri"/>
                <a:cs typeface="Calibri"/>
                <a:sym typeface="Calibri"/>
              </a:rPr>
            </a:br>
            <a:r>
              <a:rPr lang="en-US" sz="2400" dirty="0">
                <a:latin typeface="Calibri"/>
                <a:ea typeface="Calibri"/>
                <a:cs typeface="Calibri"/>
                <a:sym typeface="Calibri"/>
              </a:rPr>
              <a:t>between </a:t>
            </a:r>
            <a:r>
              <a:rPr lang="en-US" sz="2400" dirty="0">
                <a:solidFill>
                  <a:srgbClr val="FF0000"/>
                </a:solidFill>
                <a:highlight>
                  <a:srgbClr val="FFFF00"/>
                </a:highlight>
                <a:latin typeface="Calibri"/>
                <a:ea typeface="Calibri"/>
                <a:cs typeface="Calibri"/>
                <a:sym typeface="Calibri"/>
              </a:rPr>
              <a:t>April 6 (Mon)</a:t>
            </a:r>
            <a:r>
              <a:rPr lang="en-US" sz="2400" dirty="0">
                <a:solidFill>
                  <a:srgbClr val="FF0000"/>
                </a:solidFill>
                <a:latin typeface="Calibri"/>
                <a:ea typeface="Calibri"/>
                <a:cs typeface="Calibri"/>
                <a:sym typeface="Calibri"/>
              </a:rPr>
              <a:t> </a:t>
            </a:r>
            <a:r>
              <a:rPr lang="en-US" sz="2400" dirty="0">
                <a:latin typeface="Calibri"/>
                <a:ea typeface="Calibri"/>
                <a:cs typeface="Calibri"/>
                <a:sym typeface="Calibri"/>
              </a:rPr>
              <a:t>and </a:t>
            </a:r>
            <a:r>
              <a:rPr lang="en-US" sz="2400" dirty="0">
                <a:solidFill>
                  <a:srgbClr val="FF0000"/>
                </a:solidFill>
                <a:highlight>
                  <a:srgbClr val="FFFF00"/>
                </a:highlight>
                <a:latin typeface="Calibri"/>
                <a:ea typeface="Calibri"/>
                <a:cs typeface="Calibri"/>
                <a:sym typeface="Calibri"/>
              </a:rPr>
              <a:t>April 15 (Wed)</a:t>
            </a:r>
            <a:r>
              <a:rPr lang="en-US" sz="2400" dirty="0">
                <a:latin typeface="Calibri"/>
                <a:ea typeface="Calibri"/>
                <a:cs typeface="Calibri"/>
                <a:sym typeface="Calibri"/>
              </a:rPr>
              <a:t>.</a:t>
            </a:r>
            <a:r>
              <a:rPr lang="en-US" sz="2400" dirty="0">
                <a:solidFill>
                  <a:srgbClr val="FF0000"/>
                </a:solidFill>
                <a:latin typeface="Calibri"/>
                <a:ea typeface="Calibri"/>
                <a:cs typeface="Calibri"/>
                <a:sym typeface="Calibri"/>
              </a:rPr>
              <a:t>*</a:t>
            </a:r>
            <a:endParaRPr sz="2400" dirty="0">
              <a:solidFill>
                <a:srgbClr val="FF0000"/>
              </a:solidFill>
              <a:latin typeface="Calibri"/>
              <a:ea typeface="Calibri"/>
              <a:cs typeface="Calibri"/>
              <a:sym typeface="Calibri"/>
            </a:endParaRPr>
          </a:p>
          <a:p>
            <a:pPr marL="0" marR="0" lvl="0" indent="0" algn="ctr" rtl="0">
              <a:spcBef>
                <a:spcPts val="0"/>
              </a:spcBef>
              <a:spcAft>
                <a:spcPts val="0"/>
              </a:spcAft>
              <a:buNone/>
            </a:pPr>
            <a:r>
              <a:rPr lang="en-US" sz="2400" dirty="0">
                <a:solidFill>
                  <a:srgbClr val="FF0000"/>
                </a:solidFill>
                <a:latin typeface="Calibri"/>
                <a:ea typeface="Calibri"/>
                <a:cs typeface="Calibri"/>
                <a:sym typeface="Calibri"/>
              </a:rPr>
              <a:t>*Those who have not arrived in Japan by the beginning of the semester can change levels after </a:t>
            </a:r>
            <a:r>
              <a:rPr lang="en-US" sz="2400" dirty="0">
                <a:solidFill>
                  <a:srgbClr val="FF0000"/>
                </a:solidFill>
                <a:highlight>
                  <a:srgbClr val="FFFF00"/>
                </a:highlight>
                <a:latin typeface="Calibri"/>
                <a:ea typeface="Calibri"/>
                <a:cs typeface="Calibri"/>
                <a:sym typeface="Calibri"/>
              </a:rPr>
              <a:t>April 15 (Wed)</a:t>
            </a:r>
            <a:r>
              <a:rPr lang="en-US" sz="2400" dirty="0">
                <a:highlight>
                  <a:srgbClr val="FFFF00"/>
                </a:highlight>
                <a:latin typeface="Calibri"/>
                <a:ea typeface="Calibri"/>
                <a:cs typeface="Calibri"/>
                <a:sym typeface="Calibri"/>
              </a:rPr>
              <a:t>.</a:t>
            </a:r>
            <a:endParaRPr sz="2400" dirty="0">
              <a:highlight>
                <a:srgbClr val="FFFF00"/>
              </a:highlight>
              <a:latin typeface="Calibri"/>
              <a:ea typeface="Calibri"/>
              <a:cs typeface="Calibri"/>
              <a:sym typeface="Calibri"/>
            </a:endParaRPr>
          </a:p>
          <a:p>
            <a:pPr algn="ctr"/>
            <a:r>
              <a:rPr lang="en-US" sz="2400" u="sng" dirty="0">
                <a:solidFill>
                  <a:schemeClr val="hlink"/>
                </a:solidFill>
                <a:latin typeface="Calibri"/>
                <a:ea typeface="Calibri"/>
                <a:cs typeface="Calibri"/>
                <a:sym typeface="Calibri"/>
              </a:rPr>
              <a:t>https://</a:t>
            </a:r>
            <a:r>
              <a:rPr lang="en-US" sz="2400" u="sng" dirty="0" err="1">
                <a:solidFill>
                  <a:schemeClr val="hlink"/>
                </a:solidFill>
                <a:latin typeface="Calibri"/>
                <a:ea typeface="Calibri"/>
                <a:cs typeface="Calibri"/>
                <a:sym typeface="Calibri"/>
              </a:rPr>
              <a:t>x.gd</a:t>
            </a:r>
            <a:r>
              <a:rPr lang="en-US" sz="2400" u="sng" dirty="0">
                <a:solidFill>
                  <a:schemeClr val="hlink"/>
                </a:solidFill>
                <a:latin typeface="Calibri"/>
                <a:ea typeface="Calibri"/>
                <a:cs typeface="Calibri"/>
                <a:sym typeface="Calibri"/>
              </a:rPr>
              <a:t>/jtNh5</a:t>
            </a:r>
            <a:r>
              <a:rPr lang="en-US" altLang="ja-JP" sz="2400" dirty="0"/>
              <a:t> (Log in using your university account)</a:t>
            </a:r>
            <a:endParaRPr lang="en-US" sz="2400" u="sng" dirty="0">
              <a:solidFill>
                <a:srgbClr val="0000FF"/>
              </a:solidFill>
              <a:latin typeface="Calibri"/>
              <a:ea typeface="Calibri"/>
              <a:cs typeface="Calibri"/>
              <a:sym typeface="Calibri"/>
            </a:endParaRPr>
          </a:p>
        </p:txBody>
      </p:sp>
      <p:sp>
        <p:nvSpPr>
          <p:cNvPr id="3" name="正方形/長方形 2">
            <a:extLst>
              <a:ext uri="{FF2B5EF4-FFF2-40B4-BE49-F238E27FC236}">
                <a16:creationId xmlns:a16="http://schemas.microsoft.com/office/drawing/2014/main" id="{7C8B83BE-ED08-D9CC-00C5-8A9C87EB2E87}"/>
              </a:ext>
            </a:extLst>
          </p:cNvPr>
          <p:cNvSpPr/>
          <p:nvPr/>
        </p:nvSpPr>
        <p:spPr>
          <a:xfrm>
            <a:off x="0" y="5336805"/>
            <a:ext cx="9144000" cy="1521195"/>
          </a:xfrm>
          <a:prstGeom prst="rect">
            <a:avLst/>
          </a:prstGeom>
          <a:noFill/>
          <a:ln>
            <a:solidFill>
              <a:srgbClr val="38107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r>
              <a:rPr lang="en-US" altLang="ja-JP" sz="1600" b="1" kern="1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If you feel that the class level is not suitable for you after attending the first session, </a:t>
            </a:r>
            <a:r>
              <a:rPr lang="en-US" altLang="ja-JP" sz="1600" b="1" kern="100" dirty="0">
                <a:solidFill>
                  <a:schemeClr val="tx1"/>
                </a:solidFill>
                <a:latin typeface="Calibri" panose="020F0502020204030204" pitchFamily="34" charset="0"/>
                <a:ea typeface="Calibri" panose="020F0502020204030204" pitchFamily="34" charset="0"/>
                <a:cs typeface="Calibri" panose="020F0502020204030204" pitchFamily="34" charset="0"/>
              </a:rPr>
              <a:t>you can</a:t>
            </a:r>
            <a:r>
              <a:rPr lang="en-US" altLang="ja-JP" sz="1600" b="1" kern="1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submit a level change request form before the deadline. </a:t>
            </a:r>
            <a:r>
              <a:rPr lang="en-US" altLang="ja-JP" sz="1600" b="1" kern="1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The form must include a detailed reason for the request, such as how much Japanese you have studied before, which textbooks you have used, and your JLPT score (if applicable). </a:t>
            </a:r>
            <a:r>
              <a:rPr lang="en-US" altLang="ja-JP" sz="1600" b="1" kern="100" dirty="0">
                <a:solidFill>
                  <a:srgbClr val="FF0000"/>
                </a:solidFill>
                <a:latin typeface="Calibri" panose="020F0502020204030204" pitchFamily="34" charset="0"/>
                <a:ea typeface="Calibri" panose="020F0502020204030204" pitchFamily="34" charset="0"/>
                <a:cs typeface="Calibri" panose="020F0502020204030204" pitchFamily="34" charset="0"/>
              </a:rPr>
              <a:t>You may be required to take a test (that we have prepared) to verify the validity of your request</a:t>
            </a:r>
            <a:r>
              <a:rPr lang="en-US" altLang="ja-JP" sz="1600" b="1" kern="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altLang="ja-JP" sz="1600" b="1" kern="1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Even if you find the current level too easy at first, we do not recommend requesting a change immediately, as the classes start off simple but gradually become more challenging.</a:t>
            </a:r>
          </a:p>
        </p:txBody>
      </p:sp>
    </p:spTree>
  </p:cSld>
  <p:clrMapOvr>
    <a:masterClrMapping/>
  </p:clrMapOvr>
  <mc:AlternateContent xmlns:mc="http://schemas.openxmlformats.org/markup-compatibility/2006" xmlns:p14="http://schemas.microsoft.com/office/powerpoint/2010/main">
    <mc:Choice Requires="p14">
      <p:transition spd="slow" p14:dur="2000" advTm="29504"/>
    </mc:Choice>
    <mc:Fallback xmlns="">
      <p:transition spd="slow" advTm="29504"/>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08"/>
        <p:cNvGrpSpPr/>
        <p:nvPr/>
      </p:nvGrpSpPr>
      <p:grpSpPr>
        <a:xfrm>
          <a:off x="0" y="0"/>
          <a:ext cx="0" cy="0"/>
          <a:chOff x="0" y="0"/>
          <a:chExt cx="0" cy="0"/>
        </a:xfrm>
      </p:grpSpPr>
      <p:sp>
        <p:nvSpPr>
          <p:cNvPr id="209" name="Google Shape;209;p22"/>
          <p:cNvSpPr txBox="1">
            <a:spLocks noGrp="1"/>
          </p:cNvSpPr>
          <p:nvPr>
            <p:ph type="title"/>
          </p:nvPr>
        </p:nvSpPr>
        <p:spPr>
          <a:xfrm>
            <a:off x="1783847" y="309600"/>
            <a:ext cx="6861300" cy="1072800"/>
          </a:xfrm>
          <a:prstGeom prst="rect">
            <a:avLst/>
          </a:prstGeom>
          <a:noFill/>
          <a:ln w="381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403152"/>
              </a:buClr>
              <a:buSzPts val="4400"/>
              <a:buFont typeface="Calibri"/>
              <a:buNone/>
            </a:pPr>
            <a:r>
              <a:rPr lang="en-US" sz="4100">
                <a:solidFill>
                  <a:schemeClr val="dk1"/>
                </a:solidFill>
              </a:rPr>
              <a:t>Change the Level</a:t>
            </a:r>
            <a:endParaRPr sz="4100">
              <a:solidFill>
                <a:schemeClr val="dk1"/>
              </a:solidFill>
            </a:endParaRPr>
          </a:p>
        </p:txBody>
      </p:sp>
      <p:pic>
        <p:nvPicPr>
          <p:cNvPr id="210" name="Google Shape;210;p22"/>
          <p:cNvPicPr preferRelativeResize="0"/>
          <p:nvPr/>
        </p:nvPicPr>
        <p:blipFill rotWithShape="1">
          <a:blip r:embed="rId3">
            <a:alphaModFix/>
          </a:blip>
          <a:srcRect/>
          <a:stretch/>
        </p:blipFill>
        <p:spPr>
          <a:xfrm>
            <a:off x="334800" y="309600"/>
            <a:ext cx="1077400" cy="1072706"/>
          </a:xfrm>
          <a:prstGeom prst="rect">
            <a:avLst/>
          </a:prstGeom>
          <a:noFill/>
          <a:ln>
            <a:noFill/>
          </a:ln>
        </p:spPr>
      </p:pic>
      <p:sp>
        <p:nvSpPr>
          <p:cNvPr id="2" name="テキスト ボックス 1">
            <a:extLst>
              <a:ext uri="{FF2B5EF4-FFF2-40B4-BE49-F238E27FC236}">
                <a16:creationId xmlns:a16="http://schemas.microsoft.com/office/drawing/2014/main" id="{E099323D-6569-F1CC-624B-380F04848B3F}"/>
              </a:ext>
            </a:extLst>
          </p:cNvPr>
          <p:cNvSpPr txBox="1"/>
          <p:nvPr/>
        </p:nvSpPr>
        <p:spPr>
          <a:xfrm>
            <a:off x="536028" y="1807779"/>
            <a:ext cx="8219089" cy="4462760"/>
          </a:xfrm>
          <a:prstGeom prst="rect">
            <a:avLst/>
          </a:prstGeom>
          <a:noFill/>
        </p:spPr>
        <p:txBody>
          <a:bodyPr wrap="square" rtlCol="0">
            <a:spAutoFit/>
          </a:bodyPr>
          <a:lstStyle/>
          <a:p>
            <a:r>
              <a:rPr kumimoji="1" lang="en-US" altLang="ja-JP" sz="1600" dirty="0"/>
              <a:t>The following are a few pieces of advice based on our extensive experience:</a:t>
            </a:r>
          </a:p>
          <a:p>
            <a:endParaRPr kumimoji="1" lang="en-US" altLang="ja-JP" dirty="0"/>
          </a:p>
          <a:p>
            <a:pPr marL="342900" indent="-342900">
              <a:buAutoNum type="arabicPeriod"/>
            </a:pPr>
            <a:r>
              <a:rPr lang="en-US" altLang="ja-JP" sz="1600" dirty="0"/>
              <a:t>The pace of Japanese language classes in Japan differs from that of universities in your home country and is significantly faster. Even if everything seems familiar now, the class will soon move on to entirely new grammar patterns.</a:t>
            </a:r>
          </a:p>
          <a:p>
            <a:pPr marL="342900" indent="-342900">
              <a:buAutoNum type="arabicPeriod"/>
            </a:pPr>
            <a:endParaRPr lang="en-US" altLang="ja-JP" sz="1600" dirty="0"/>
          </a:p>
          <a:p>
            <a:pPr marL="342900" indent="-342900">
              <a:buFont typeface="Arial"/>
              <a:buAutoNum type="arabicPeriod"/>
            </a:pPr>
            <a:r>
              <a:rPr lang="en-US" altLang="ja-JP" sz="1600" dirty="0"/>
              <a:t>If you take a class at your current level where you already know the material, you will be more likely to earn an "A” (of course, if you work hard enough). On the other hand, if you push yourself to enroll in a higher-level course beyond your ability, you may struggle, risk failing, or find yourself unable to advance. If you are unsure whether to apply for a level change, we would recommend taking a cautious approach.</a:t>
            </a:r>
          </a:p>
          <a:p>
            <a:pPr marL="342900" indent="-342900">
              <a:buAutoNum type="arabicPeriod"/>
            </a:pPr>
            <a:endParaRPr lang="en-US" altLang="ja-JP" sz="1600" dirty="0"/>
          </a:p>
          <a:p>
            <a:pPr marL="342900" indent="-342900">
              <a:buAutoNum type="arabicPeriod"/>
            </a:pPr>
            <a:r>
              <a:rPr lang="en-US" altLang="ja-JP" sz="1600" dirty="0"/>
              <a:t>When you return to your home university, you may need to take a placement test. Based on your results, you could receive course credits or be placed in a Japanese class that matches your proficiency. That’s why it's best to focus on filling any gaps </a:t>
            </a:r>
            <a:br>
              <a:rPr lang="en-US" altLang="ja-JP" sz="1600" dirty="0"/>
            </a:br>
            <a:r>
              <a:rPr lang="en-US" altLang="ja-JP" sz="1600" dirty="0"/>
              <a:t>at your current level, strengthening your skills, and building a solid foundation before you return home.</a:t>
            </a:r>
            <a:endParaRPr kumimoji="1" lang="en-US" altLang="ja-JP" dirty="0"/>
          </a:p>
          <a:p>
            <a:endParaRPr kumimoji="1" lang="ja-JP" alt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17"/>
        <p:cNvGrpSpPr/>
        <p:nvPr/>
      </p:nvGrpSpPr>
      <p:grpSpPr>
        <a:xfrm>
          <a:off x="0" y="0"/>
          <a:ext cx="0" cy="0"/>
          <a:chOff x="0" y="0"/>
          <a:chExt cx="0" cy="0"/>
        </a:xfrm>
      </p:grpSpPr>
      <p:sp>
        <p:nvSpPr>
          <p:cNvPr id="218" name="Google Shape;218;p23"/>
          <p:cNvSpPr txBox="1">
            <a:spLocks noGrp="1"/>
          </p:cNvSpPr>
          <p:nvPr>
            <p:ph type="title"/>
          </p:nvPr>
        </p:nvSpPr>
        <p:spPr>
          <a:xfrm>
            <a:off x="1636295" y="309600"/>
            <a:ext cx="7251031" cy="1108038"/>
          </a:xfrm>
          <a:prstGeom prst="rect">
            <a:avLst/>
          </a:prstGeom>
          <a:noFill/>
          <a:ln w="381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403152"/>
              </a:buClr>
              <a:buSzPts val="4000"/>
              <a:buFont typeface="Calibri"/>
              <a:buNone/>
            </a:pPr>
            <a:r>
              <a:rPr lang="en-US" sz="4000"/>
              <a:t>Japanese class numbering system</a:t>
            </a:r>
            <a:endParaRPr sz="4000"/>
          </a:p>
        </p:txBody>
      </p:sp>
      <p:sp>
        <p:nvSpPr>
          <p:cNvPr id="219" name="Google Shape;219;p23"/>
          <p:cNvSpPr txBox="1"/>
          <p:nvPr/>
        </p:nvSpPr>
        <p:spPr>
          <a:xfrm>
            <a:off x="2765290" y="2216412"/>
            <a:ext cx="3026544" cy="1323399"/>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4800"/>
              <a:buFont typeface="Arial"/>
              <a:buNone/>
            </a:pPr>
            <a:r>
              <a:rPr lang="en-US" sz="8000" b="0" i="0" u="none" strike="noStrike" cap="none">
                <a:solidFill>
                  <a:srgbClr val="0000FF"/>
                </a:solidFill>
                <a:latin typeface="Calibri"/>
                <a:ea typeface="Calibri"/>
                <a:cs typeface="Calibri"/>
                <a:sym typeface="Calibri"/>
              </a:rPr>
              <a:t>C</a:t>
            </a:r>
            <a:r>
              <a:rPr lang="en-US" sz="8000" b="0" i="0" u="none" strike="noStrike" cap="none">
                <a:solidFill>
                  <a:srgbClr val="D99593"/>
                </a:solidFill>
                <a:latin typeface="Calibri"/>
                <a:ea typeface="Calibri"/>
                <a:cs typeface="Calibri"/>
                <a:sym typeface="Calibri"/>
              </a:rPr>
              <a:t>2</a:t>
            </a:r>
            <a:r>
              <a:rPr lang="en-US" sz="8000" b="0" i="0" u="none" strike="noStrike" cap="none">
                <a:solidFill>
                  <a:srgbClr val="FF0000"/>
                </a:solidFill>
                <a:latin typeface="Calibri"/>
                <a:ea typeface="Calibri"/>
                <a:cs typeface="Calibri"/>
                <a:sym typeface="Calibri"/>
              </a:rPr>
              <a:t>1</a:t>
            </a:r>
            <a:r>
              <a:rPr lang="en-US" sz="8000" b="0" i="0" u="none" strike="noStrike" cap="none">
                <a:solidFill>
                  <a:schemeClr val="dk1"/>
                </a:solidFill>
                <a:latin typeface="Calibri"/>
                <a:ea typeface="Calibri"/>
                <a:cs typeface="Calibri"/>
                <a:sym typeface="Calibri"/>
              </a:rPr>
              <a:t>0</a:t>
            </a:r>
            <a:endParaRPr sz="8000" b="0" i="0" u="none" strike="noStrike" cap="none">
              <a:solidFill>
                <a:schemeClr val="dk1"/>
              </a:solidFill>
              <a:latin typeface="Calibri"/>
              <a:ea typeface="Calibri"/>
              <a:cs typeface="Calibri"/>
              <a:sym typeface="Calibri"/>
            </a:endParaRPr>
          </a:p>
        </p:txBody>
      </p:sp>
      <p:sp>
        <p:nvSpPr>
          <p:cNvPr id="220" name="Google Shape;220;p23"/>
          <p:cNvSpPr txBox="1"/>
          <p:nvPr/>
        </p:nvSpPr>
        <p:spPr>
          <a:xfrm>
            <a:off x="334800" y="1704996"/>
            <a:ext cx="8552526" cy="95406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800"/>
              <a:buFont typeface="Arial"/>
              <a:buNone/>
            </a:pPr>
            <a:r>
              <a:rPr lang="en-US" sz="2800" b="0" i="0" u="none" strike="noStrike" cap="none">
                <a:solidFill>
                  <a:srgbClr val="000000"/>
                </a:solidFill>
                <a:latin typeface="Calibri"/>
                <a:ea typeface="Calibri"/>
                <a:cs typeface="Calibri"/>
                <a:sym typeface="Calibri"/>
              </a:rPr>
              <a:t>Ex. C210 = </a:t>
            </a:r>
            <a:r>
              <a:rPr lang="en-US" sz="2800" b="1" i="0" u="none" strike="noStrike" cap="none">
                <a:solidFill>
                  <a:srgbClr val="0000FF"/>
                </a:solidFill>
                <a:latin typeface="Calibri"/>
                <a:ea typeface="Calibri"/>
                <a:cs typeface="Calibri"/>
                <a:sym typeface="Calibri"/>
              </a:rPr>
              <a:t>Comprehensive class </a:t>
            </a:r>
            <a:r>
              <a:rPr lang="en-US" sz="2800" b="0" i="0" u="none" strike="noStrike" cap="none">
                <a:solidFill>
                  <a:srgbClr val="000000"/>
                </a:solidFill>
                <a:latin typeface="Calibri"/>
                <a:ea typeface="Calibri"/>
                <a:cs typeface="Calibri"/>
                <a:sym typeface="Calibri"/>
              </a:rPr>
              <a:t>for </a:t>
            </a:r>
            <a:r>
              <a:rPr lang="en-US" sz="2800" b="1" i="0" u="none" strike="noStrike" cap="none">
                <a:solidFill>
                  <a:srgbClr val="D99593"/>
                </a:solidFill>
                <a:latin typeface="Calibri"/>
                <a:ea typeface="Calibri"/>
                <a:cs typeface="Calibri"/>
                <a:sym typeface="Calibri"/>
              </a:rPr>
              <a:t>Level 2</a:t>
            </a:r>
            <a:r>
              <a:rPr lang="en-US" sz="2800" b="1" i="0" u="none" strike="noStrike" cap="none">
                <a:solidFill>
                  <a:srgbClr val="000000"/>
                </a:solidFill>
                <a:latin typeface="Calibri"/>
                <a:ea typeface="Calibri"/>
                <a:cs typeface="Calibri"/>
                <a:sym typeface="Calibri"/>
              </a:rPr>
              <a:t> </a:t>
            </a:r>
            <a:r>
              <a:rPr lang="en-US" sz="2800" b="1" i="0" u="none" strike="noStrike" cap="none">
                <a:solidFill>
                  <a:srgbClr val="FF0000"/>
                </a:solidFill>
                <a:latin typeface="Calibri"/>
                <a:ea typeface="Calibri"/>
                <a:cs typeface="Calibri"/>
                <a:sym typeface="Calibri"/>
              </a:rPr>
              <a:t>JYPE/COLABS students</a:t>
            </a:r>
            <a:endParaRPr sz="2800" b="1" i="0" u="none" strike="noStrike" cap="none">
              <a:solidFill>
                <a:srgbClr val="FF0000"/>
              </a:solidFill>
              <a:latin typeface="Calibri"/>
              <a:ea typeface="Calibri"/>
              <a:cs typeface="Calibri"/>
              <a:sym typeface="Calibri"/>
            </a:endParaRPr>
          </a:p>
        </p:txBody>
      </p:sp>
      <p:pic>
        <p:nvPicPr>
          <p:cNvPr id="221" name="Google Shape;221;p23"/>
          <p:cNvPicPr preferRelativeResize="0"/>
          <p:nvPr/>
        </p:nvPicPr>
        <p:blipFill rotWithShape="1">
          <a:blip r:embed="rId3">
            <a:alphaModFix/>
          </a:blip>
          <a:srcRect/>
          <a:stretch/>
        </p:blipFill>
        <p:spPr>
          <a:xfrm>
            <a:off x="334800" y="309600"/>
            <a:ext cx="1077400" cy="1072706"/>
          </a:xfrm>
          <a:prstGeom prst="rect">
            <a:avLst/>
          </a:prstGeom>
          <a:noFill/>
          <a:ln>
            <a:noFill/>
          </a:ln>
        </p:spPr>
      </p:pic>
      <p:sp>
        <p:nvSpPr>
          <p:cNvPr id="222" name="Google Shape;222;p23"/>
          <p:cNvSpPr/>
          <p:nvPr/>
        </p:nvSpPr>
        <p:spPr>
          <a:xfrm>
            <a:off x="705993" y="3832744"/>
            <a:ext cx="2497385" cy="1041631"/>
          </a:xfrm>
          <a:prstGeom prst="rect">
            <a:avLst/>
          </a:prstGeom>
          <a:solidFill>
            <a:srgbClr val="0000FF"/>
          </a:solidFill>
          <a:ln w="9525" cap="flat" cmpd="sng">
            <a:solidFill>
              <a:srgbClr val="0000FF"/>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400" b="1" i="0" u="none" strike="noStrike" cap="none">
                <a:solidFill>
                  <a:schemeClr val="lt1"/>
                </a:solidFill>
                <a:latin typeface="Calibri"/>
                <a:ea typeface="Calibri"/>
                <a:cs typeface="Calibri"/>
                <a:sym typeface="Calibri"/>
              </a:rPr>
              <a:t>Abbreviated Class Subject</a:t>
            </a:r>
            <a:endParaRPr sz="2400" b="1" i="0" u="none" strike="noStrike" cap="none">
              <a:solidFill>
                <a:schemeClr val="lt1"/>
              </a:solidFill>
              <a:latin typeface="Calibri"/>
              <a:ea typeface="Calibri"/>
              <a:cs typeface="Calibri"/>
              <a:sym typeface="Calibri"/>
            </a:endParaRPr>
          </a:p>
        </p:txBody>
      </p:sp>
      <p:cxnSp>
        <p:nvCxnSpPr>
          <p:cNvPr id="223" name="Google Shape;223;p23"/>
          <p:cNvCxnSpPr/>
          <p:nvPr/>
        </p:nvCxnSpPr>
        <p:spPr>
          <a:xfrm flipH="1">
            <a:off x="2875149" y="3319935"/>
            <a:ext cx="396748" cy="500759"/>
          </a:xfrm>
          <a:prstGeom prst="straightConnector1">
            <a:avLst/>
          </a:prstGeom>
          <a:noFill/>
          <a:ln w="25400" cap="flat" cmpd="sng">
            <a:solidFill>
              <a:srgbClr val="0000FF"/>
            </a:solidFill>
            <a:prstDash val="solid"/>
            <a:round/>
            <a:headEnd type="none" w="sm" len="sm"/>
            <a:tailEnd type="none" w="sm" len="sm"/>
          </a:ln>
        </p:spPr>
      </p:cxnSp>
      <p:cxnSp>
        <p:nvCxnSpPr>
          <p:cNvPr id="224" name="Google Shape;224;p23"/>
          <p:cNvCxnSpPr/>
          <p:nvPr/>
        </p:nvCxnSpPr>
        <p:spPr>
          <a:xfrm>
            <a:off x="4747692" y="3309941"/>
            <a:ext cx="1583436" cy="503748"/>
          </a:xfrm>
          <a:prstGeom prst="straightConnector1">
            <a:avLst/>
          </a:prstGeom>
          <a:noFill/>
          <a:ln w="25400" cap="flat" cmpd="sng">
            <a:solidFill>
              <a:srgbClr val="FF0000"/>
            </a:solidFill>
            <a:prstDash val="solid"/>
            <a:round/>
            <a:headEnd type="none" w="sm" len="sm"/>
            <a:tailEnd type="none" w="sm" len="sm"/>
          </a:ln>
        </p:spPr>
      </p:cxnSp>
      <p:sp>
        <p:nvSpPr>
          <p:cNvPr id="225" name="Google Shape;225;p23"/>
          <p:cNvSpPr/>
          <p:nvPr/>
        </p:nvSpPr>
        <p:spPr>
          <a:xfrm>
            <a:off x="3508565" y="3827806"/>
            <a:ext cx="2497385" cy="1041631"/>
          </a:xfrm>
          <a:prstGeom prst="rect">
            <a:avLst/>
          </a:prstGeom>
          <a:solidFill>
            <a:srgbClr val="D99593"/>
          </a:solidFill>
          <a:ln w="9525" cap="flat" cmpd="sng">
            <a:solidFill>
              <a:srgbClr val="80008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800" b="1" i="0" u="none" strike="noStrike" cap="none">
                <a:solidFill>
                  <a:schemeClr val="lt1"/>
                </a:solidFill>
                <a:latin typeface="Calibri"/>
                <a:ea typeface="Calibri"/>
                <a:cs typeface="Calibri"/>
                <a:sym typeface="Calibri"/>
              </a:rPr>
              <a:t>Japanese</a:t>
            </a:r>
            <a:endParaRPr sz="28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2000"/>
              <a:buFont typeface="Arial"/>
              <a:buNone/>
            </a:pPr>
            <a:r>
              <a:rPr lang="en-US" sz="2800" b="1" i="0" u="none" strike="noStrike" cap="none">
                <a:solidFill>
                  <a:schemeClr val="lt1"/>
                </a:solidFill>
                <a:latin typeface="Calibri"/>
                <a:ea typeface="Calibri"/>
                <a:cs typeface="Calibri"/>
                <a:sym typeface="Calibri"/>
              </a:rPr>
              <a:t>Level</a:t>
            </a:r>
            <a:endParaRPr sz="2800" b="1" i="0" u="none" strike="noStrike" cap="none">
              <a:solidFill>
                <a:schemeClr val="lt1"/>
              </a:solidFill>
              <a:latin typeface="Calibri"/>
              <a:ea typeface="Calibri"/>
              <a:cs typeface="Calibri"/>
              <a:sym typeface="Calibri"/>
            </a:endParaRPr>
          </a:p>
        </p:txBody>
      </p:sp>
      <p:sp>
        <p:nvSpPr>
          <p:cNvPr id="226" name="Google Shape;226;p23"/>
          <p:cNvSpPr/>
          <p:nvPr/>
        </p:nvSpPr>
        <p:spPr>
          <a:xfrm>
            <a:off x="6307683" y="3813689"/>
            <a:ext cx="2497385" cy="1041631"/>
          </a:xfrm>
          <a:prstGeom prst="rect">
            <a:avLst/>
          </a:prstGeom>
          <a:solidFill>
            <a:srgbClr val="FF0000"/>
          </a:solidFill>
          <a:ln w="9525" cap="flat" cmpd="sng">
            <a:solidFill>
              <a:srgbClr val="FF0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400" b="1" i="0" u="none" strike="noStrike" cap="none">
                <a:solidFill>
                  <a:schemeClr val="lt1"/>
                </a:solidFill>
                <a:latin typeface="Calibri"/>
                <a:ea typeface="Calibri"/>
                <a:cs typeface="Calibri"/>
                <a:sym typeface="Calibri"/>
              </a:rPr>
              <a:t>Priority/Exclusive Program</a:t>
            </a:r>
            <a:endParaRPr sz="1600" b="0" i="0" u="none" strike="noStrike" cap="none">
              <a:solidFill>
                <a:srgbClr val="000000"/>
              </a:solidFill>
              <a:latin typeface="Arial"/>
              <a:ea typeface="Arial"/>
              <a:cs typeface="Arial"/>
              <a:sym typeface="Arial"/>
            </a:endParaRPr>
          </a:p>
        </p:txBody>
      </p:sp>
      <p:cxnSp>
        <p:nvCxnSpPr>
          <p:cNvPr id="227" name="Google Shape;227;p23"/>
          <p:cNvCxnSpPr/>
          <p:nvPr/>
        </p:nvCxnSpPr>
        <p:spPr>
          <a:xfrm flipH="1">
            <a:off x="3951978" y="3309941"/>
            <a:ext cx="107958" cy="503748"/>
          </a:xfrm>
          <a:prstGeom prst="straightConnector1">
            <a:avLst/>
          </a:prstGeom>
          <a:noFill/>
          <a:ln w="25400" cap="flat" cmpd="sng">
            <a:solidFill>
              <a:srgbClr val="800080"/>
            </a:solidFill>
            <a:prstDash val="solid"/>
            <a:round/>
            <a:headEnd type="none" w="sm" len="sm"/>
            <a:tailEnd type="none" w="sm" len="sm"/>
          </a:ln>
        </p:spPr>
      </p:cxnSp>
      <p:sp>
        <p:nvSpPr>
          <p:cNvPr id="228" name="Google Shape;228;p23"/>
          <p:cNvSpPr txBox="1"/>
          <p:nvPr/>
        </p:nvSpPr>
        <p:spPr>
          <a:xfrm>
            <a:off x="660990" y="4903450"/>
            <a:ext cx="2720554" cy="1754286"/>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800"/>
              <a:buFont typeface="Arial"/>
              <a:buNone/>
            </a:pPr>
            <a:r>
              <a:rPr lang="en-US" sz="1800" b="0" i="0" u="none" strike="noStrike" cap="none">
                <a:solidFill>
                  <a:schemeClr val="dk1"/>
                </a:solidFill>
                <a:latin typeface="Calibri"/>
                <a:ea typeface="Calibri"/>
                <a:cs typeface="Calibri"/>
                <a:sym typeface="Calibri"/>
              </a:rPr>
              <a:t>C: Comprehensive </a:t>
            </a:r>
            <a:endParaRPr sz="18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800"/>
              <a:buFont typeface="Arial"/>
              <a:buNone/>
            </a:pPr>
            <a:r>
              <a:rPr lang="en-US" sz="1800" b="0" i="0" u="none" strike="noStrike" cap="none">
                <a:solidFill>
                  <a:schemeClr val="dk1"/>
                </a:solidFill>
                <a:latin typeface="Calibri"/>
                <a:ea typeface="Calibri"/>
                <a:cs typeface="Calibri"/>
                <a:sym typeface="Calibri"/>
              </a:rPr>
              <a:t>L: Listening </a:t>
            </a:r>
            <a:endParaRPr sz="18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800"/>
              <a:buFont typeface="Arial"/>
              <a:buNone/>
            </a:pPr>
            <a:r>
              <a:rPr lang="en-US" sz="1800" b="0" i="0" u="none" strike="noStrike" cap="none">
                <a:solidFill>
                  <a:schemeClr val="dk1"/>
                </a:solidFill>
                <a:latin typeface="Calibri"/>
                <a:ea typeface="Calibri"/>
                <a:cs typeface="Calibri"/>
                <a:sym typeface="Calibri"/>
              </a:rPr>
              <a:t>S: Speaking/ Conversation</a:t>
            </a:r>
            <a:endParaRPr sz="18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r>
              <a:rPr lang="en-US" sz="1800" b="0" i="0" u="none" strike="noStrike" cap="none">
                <a:solidFill>
                  <a:schemeClr val="dk1"/>
                </a:solidFill>
                <a:latin typeface="Calibri"/>
                <a:ea typeface="Calibri"/>
                <a:cs typeface="Calibri"/>
                <a:sym typeface="Calibri"/>
              </a:rPr>
              <a:t>R: Reading Comprehension</a:t>
            </a:r>
            <a:endParaRPr sz="18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r>
              <a:rPr lang="en-US" sz="1800" b="0" i="0" u="none" strike="noStrike" cap="none">
                <a:solidFill>
                  <a:schemeClr val="dk1"/>
                </a:solidFill>
                <a:latin typeface="Calibri"/>
                <a:ea typeface="Calibri"/>
                <a:cs typeface="Calibri"/>
                <a:sym typeface="Calibri"/>
              </a:rPr>
              <a:t>W: Writing/ Composition</a:t>
            </a:r>
            <a:endParaRPr sz="18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r>
              <a:rPr lang="en-US" sz="1800" b="0" i="0" u="none" strike="noStrike" cap="none">
                <a:solidFill>
                  <a:schemeClr val="dk1"/>
                </a:solidFill>
                <a:latin typeface="Calibri"/>
                <a:ea typeface="Calibri"/>
                <a:cs typeface="Calibri"/>
                <a:sym typeface="Calibri"/>
              </a:rPr>
              <a:t>K: Kanji/Vocabulary</a:t>
            </a:r>
            <a:endParaRPr sz="1800" b="0" i="0" u="none" strike="noStrike" cap="none">
              <a:solidFill>
                <a:schemeClr val="dk1"/>
              </a:solidFill>
              <a:latin typeface="Calibri"/>
              <a:ea typeface="Calibri"/>
              <a:cs typeface="Calibri"/>
              <a:sym typeface="Calibri"/>
            </a:endParaRPr>
          </a:p>
        </p:txBody>
      </p:sp>
      <p:sp>
        <p:nvSpPr>
          <p:cNvPr id="229" name="Google Shape;229;p23"/>
          <p:cNvSpPr txBox="1"/>
          <p:nvPr/>
        </p:nvSpPr>
        <p:spPr>
          <a:xfrm>
            <a:off x="3951979" y="4968338"/>
            <a:ext cx="1353600" cy="400069"/>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800"/>
              <a:buFont typeface="Arial"/>
              <a:buNone/>
            </a:pPr>
            <a:r>
              <a:rPr lang="en-US" sz="2000" b="0" i="0" u="none" strike="noStrike" cap="none">
                <a:solidFill>
                  <a:schemeClr val="dk1"/>
                </a:solidFill>
                <a:latin typeface="Calibri"/>
                <a:ea typeface="Calibri"/>
                <a:cs typeface="Calibri"/>
                <a:sym typeface="Calibri"/>
              </a:rPr>
              <a:t>Levels 1-6 </a:t>
            </a:r>
            <a:endParaRPr sz="1600" b="0" i="0" u="none" strike="noStrike" cap="none">
              <a:solidFill>
                <a:srgbClr val="000000"/>
              </a:solidFill>
              <a:latin typeface="Arial"/>
              <a:ea typeface="Arial"/>
              <a:cs typeface="Arial"/>
              <a:sym typeface="Arial"/>
            </a:endParaRPr>
          </a:p>
        </p:txBody>
      </p:sp>
      <p:sp>
        <p:nvSpPr>
          <p:cNvPr id="230" name="Google Shape;230;p23"/>
          <p:cNvSpPr txBox="1"/>
          <p:nvPr/>
        </p:nvSpPr>
        <p:spPr>
          <a:xfrm>
            <a:off x="6050809" y="4894334"/>
            <a:ext cx="2966266" cy="1754286"/>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800"/>
              <a:buFont typeface="Arial"/>
              <a:buNone/>
            </a:pPr>
            <a:r>
              <a:rPr lang="en-US" sz="1800" b="0" i="0" u="none" strike="noStrike" cap="none">
                <a:solidFill>
                  <a:schemeClr val="dk1"/>
                </a:solidFill>
                <a:latin typeface="Calibri"/>
                <a:ea typeface="Calibri"/>
                <a:cs typeface="Calibri"/>
                <a:sym typeface="Calibri"/>
              </a:rPr>
              <a:t>0: No Priority/ Non- exclusive</a:t>
            </a:r>
            <a:endParaRPr sz="1800" b="0" i="0" u="none" strike="noStrike" cap="none">
              <a:solidFill>
                <a:srgbClr val="000000"/>
              </a:solidFill>
              <a:latin typeface="Arial"/>
              <a:ea typeface="Arial"/>
              <a:cs typeface="Arial"/>
              <a:sym typeface="Arial"/>
            </a:endParaRPr>
          </a:p>
          <a:p>
            <a:pPr marL="354013" marR="0" lvl="0" indent="-354013" algn="l" rtl="0">
              <a:lnSpc>
                <a:spcPct val="100000"/>
              </a:lnSpc>
              <a:spcBef>
                <a:spcPts val="0"/>
              </a:spcBef>
              <a:spcAft>
                <a:spcPts val="0"/>
              </a:spcAft>
              <a:buClr>
                <a:srgbClr val="000000"/>
              </a:buClr>
              <a:buSzPts val="1800"/>
              <a:buFont typeface="Arial"/>
              <a:buNone/>
            </a:pPr>
            <a:r>
              <a:rPr lang="en-US" sz="1800" b="1" i="0" u="none" strike="noStrike" cap="none">
                <a:solidFill>
                  <a:schemeClr val="dk1"/>
                </a:solidFill>
                <a:latin typeface="Calibri"/>
                <a:ea typeface="Calibri"/>
                <a:cs typeface="Calibri"/>
                <a:sym typeface="Calibri"/>
              </a:rPr>
              <a:t>1: JYPE/COLABS Priority/Exclusive class</a:t>
            </a:r>
            <a:endParaRPr sz="1800" b="1"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800"/>
              <a:buFont typeface="Arial"/>
              <a:buNone/>
            </a:pPr>
            <a:r>
              <a:rPr lang="en-US" sz="1800" b="0" i="0" u="none" strike="noStrike" cap="none">
                <a:solidFill>
                  <a:schemeClr val="dk1"/>
                </a:solidFill>
                <a:latin typeface="Calibri"/>
                <a:ea typeface="Calibri"/>
                <a:cs typeface="Calibri"/>
                <a:sym typeface="Calibri"/>
              </a:rPr>
              <a:t>2, 5, 6, 7, 8 and 9: Other </a:t>
            </a:r>
            <a:endParaRPr sz="18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800"/>
              <a:buFont typeface="Arial"/>
              <a:buNone/>
            </a:pPr>
            <a:r>
              <a:rPr lang="en-US" sz="1800" b="0" i="0" u="none" strike="noStrike" cap="none">
                <a:solidFill>
                  <a:schemeClr val="dk1"/>
                </a:solidFill>
                <a:latin typeface="Calibri"/>
                <a:ea typeface="Calibri"/>
                <a:cs typeface="Calibri"/>
                <a:sym typeface="Calibri"/>
              </a:rPr>
              <a:t>　programs Priority/Exclusive </a:t>
            </a:r>
            <a:endParaRPr sz="18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800"/>
              <a:buFont typeface="Arial"/>
              <a:buNone/>
            </a:pPr>
            <a:r>
              <a:rPr lang="en-US" sz="1800" b="0" i="0" u="none" strike="noStrike" cap="none">
                <a:solidFill>
                  <a:schemeClr val="dk1"/>
                </a:solidFill>
                <a:latin typeface="Calibri"/>
                <a:ea typeface="Calibri"/>
                <a:cs typeface="Calibri"/>
                <a:sym typeface="Calibri"/>
              </a:rPr>
              <a:t>　class</a:t>
            </a:r>
            <a:endParaRPr sz="1800" b="0" i="0" u="none" strike="noStrike" cap="none">
              <a:solidFill>
                <a:srgbClr val="000000"/>
              </a:solidFill>
              <a:latin typeface="Arial"/>
              <a:ea typeface="Arial"/>
              <a:cs typeface="Arial"/>
              <a:sym typeface="Arial"/>
            </a:endParaRPr>
          </a:p>
        </p:txBody>
      </p:sp>
      <p:sp>
        <p:nvSpPr>
          <p:cNvPr id="231" name="Google Shape;231;p23"/>
          <p:cNvSpPr/>
          <p:nvPr/>
        </p:nvSpPr>
        <p:spPr>
          <a:xfrm>
            <a:off x="5936169" y="2335676"/>
            <a:ext cx="2916000" cy="1476000"/>
          </a:xfrm>
          <a:prstGeom prst="downArrowCallout">
            <a:avLst>
              <a:gd name="adj1" fmla="val 25000"/>
              <a:gd name="adj2" fmla="val 25000"/>
              <a:gd name="adj3" fmla="val 19886"/>
              <a:gd name="adj4" fmla="val 68340"/>
            </a:avLst>
          </a:prstGeom>
          <a:solidFill>
            <a:srgbClr val="F3F3F3"/>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15000"/>
              </a:lnSpc>
              <a:spcBef>
                <a:spcPts val="0"/>
              </a:spcBef>
              <a:spcAft>
                <a:spcPts val="0"/>
              </a:spcAft>
              <a:buClr>
                <a:schemeClr val="dk1"/>
              </a:buClr>
              <a:buSzPts val="1100"/>
              <a:buFont typeface="Arial"/>
              <a:buNone/>
            </a:pPr>
            <a:r>
              <a:rPr lang="en-US" sz="1800" b="0" i="0" u="none" strike="noStrike" cap="none">
                <a:solidFill>
                  <a:srgbClr val="000000"/>
                </a:solidFill>
                <a:latin typeface="Calibri"/>
                <a:ea typeface="Calibri"/>
                <a:cs typeface="Calibri"/>
                <a:sym typeface="Calibri"/>
              </a:rPr>
              <a:t>Whenever possible please take classes that give priority to JYPE/COLABS students</a:t>
            </a:r>
            <a:r>
              <a:rPr lang="en-US" sz="1600" b="0" i="0" u="none" strike="noStrike" cap="none">
                <a:solidFill>
                  <a:srgbClr val="000000"/>
                </a:solidFill>
                <a:latin typeface="Calibri"/>
                <a:ea typeface="Calibri"/>
                <a:cs typeface="Calibri"/>
                <a:sym typeface="Calibri"/>
              </a:rPr>
              <a:t>.</a:t>
            </a:r>
            <a:endParaRPr sz="1600" b="0" i="0" u="none" strike="noStrike" cap="none">
              <a:solidFill>
                <a:srgbClr val="000000"/>
              </a:solidFill>
              <a:latin typeface="Calibri"/>
              <a:ea typeface="Calibri"/>
              <a:cs typeface="Calibri"/>
              <a:sym typeface="Calibri"/>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37"/>
        <p:cNvGrpSpPr/>
        <p:nvPr/>
      </p:nvGrpSpPr>
      <p:grpSpPr>
        <a:xfrm>
          <a:off x="0" y="0"/>
          <a:ext cx="0" cy="0"/>
          <a:chOff x="0" y="0"/>
          <a:chExt cx="0" cy="0"/>
        </a:xfrm>
      </p:grpSpPr>
      <p:sp>
        <p:nvSpPr>
          <p:cNvPr id="238" name="Google Shape;238;p24"/>
          <p:cNvSpPr txBox="1">
            <a:spLocks noGrp="1"/>
          </p:cNvSpPr>
          <p:nvPr>
            <p:ph type="title"/>
          </p:nvPr>
        </p:nvSpPr>
        <p:spPr>
          <a:xfrm>
            <a:off x="1712493" y="309600"/>
            <a:ext cx="6949868" cy="1072706"/>
          </a:xfrm>
          <a:prstGeom prst="rect">
            <a:avLst/>
          </a:prstGeom>
          <a:noFill/>
          <a:ln w="38100" cap="flat" cmpd="sng">
            <a:solidFill>
              <a:schemeClr val="dk1"/>
            </a:solidFill>
            <a:prstDash val="solid"/>
            <a:round/>
            <a:headEnd type="none" w="sm" len="sm"/>
            <a:tailEnd type="none" w="sm" len="sm"/>
          </a:ln>
        </p:spPr>
        <p:txBody>
          <a:bodyPr spcFirstLastPara="1" wrap="square" lIns="91425" tIns="45700" rIns="91425" bIns="45700" anchor="ctr" anchorCtr="0">
            <a:normAutofit/>
          </a:bodyPr>
          <a:lstStyle/>
          <a:p>
            <a:pPr marL="0" lvl="0" indent="0" algn="ctr" rtl="0">
              <a:lnSpc>
                <a:spcPct val="100000"/>
              </a:lnSpc>
              <a:spcBef>
                <a:spcPts val="0"/>
              </a:spcBef>
              <a:spcAft>
                <a:spcPts val="0"/>
              </a:spcAft>
              <a:buClr>
                <a:srgbClr val="403152"/>
              </a:buClr>
              <a:buSzPts val="4400"/>
              <a:buFont typeface="Calibri"/>
              <a:buNone/>
            </a:pPr>
            <a:r>
              <a:rPr lang="en-US">
                <a:solidFill>
                  <a:srgbClr val="000000"/>
                </a:solidFill>
              </a:rPr>
              <a:t>Notes on Course Selection</a:t>
            </a:r>
            <a:endParaRPr>
              <a:solidFill>
                <a:srgbClr val="000000"/>
              </a:solidFill>
            </a:endParaRPr>
          </a:p>
        </p:txBody>
      </p:sp>
      <p:sp>
        <p:nvSpPr>
          <p:cNvPr id="239" name="Google Shape;239;p24"/>
          <p:cNvSpPr txBox="1">
            <a:spLocks noGrp="1"/>
          </p:cNvSpPr>
          <p:nvPr>
            <p:ph type="body" idx="1"/>
          </p:nvPr>
        </p:nvSpPr>
        <p:spPr>
          <a:xfrm>
            <a:off x="445008" y="1742764"/>
            <a:ext cx="8454000" cy="4523924"/>
          </a:xfrm>
          <a:prstGeom prst="rect">
            <a:avLst/>
          </a:prstGeom>
          <a:noFill/>
          <a:ln>
            <a:noFill/>
          </a:ln>
        </p:spPr>
        <p:txBody>
          <a:bodyPr spcFirstLastPara="1" wrap="square" lIns="91425" tIns="45700" rIns="91425" bIns="45700" anchor="t" anchorCtr="0">
            <a:noAutofit/>
          </a:bodyPr>
          <a:lstStyle/>
          <a:p>
            <a:pPr marL="342900" lvl="0" indent="-335935" algn="l" rtl="0">
              <a:lnSpc>
                <a:spcPct val="100000"/>
              </a:lnSpc>
              <a:spcBef>
                <a:spcPts val="600"/>
              </a:spcBef>
              <a:spcAft>
                <a:spcPts val="0"/>
              </a:spcAft>
              <a:buClr>
                <a:schemeClr val="dk1"/>
              </a:buClr>
              <a:buSzPts val="3710"/>
              <a:buChar char="•"/>
            </a:pPr>
            <a:r>
              <a:rPr lang="en-US">
                <a:solidFill>
                  <a:schemeClr val="dk1"/>
                </a:solidFill>
              </a:rPr>
              <a:t>All c</a:t>
            </a:r>
            <a:r>
              <a:rPr lang="en-US"/>
              <a:t>ours</a:t>
            </a:r>
            <a:r>
              <a:rPr lang="en-US">
                <a:solidFill>
                  <a:schemeClr val="dk1"/>
                </a:solidFill>
              </a:rPr>
              <a:t>es have size limits.</a:t>
            </a:r>
            <a:r>
              <a:rPr lang="en-US"/>
              <a:t> If a course's limit is exceeded, </a:t>
            </a:r>
            <a:r>
              <a:rPr lang="en-US">
                <a:solidFill>
                  <a:srgbClr val="FF0000"/>
                </a:solidFill>
              </a:rPr>
              <a:t>a lottery* or some other means is used to select students</a:t>
            </a:r>
            <a:r>
              <a:rPr lang="en-US"/>
              <a:t>, and you may not be able to get in.</a:t>
            </a:r>
            <a:endParaRPr/>
          </a:p>
          <a:p>
            <a:pPr marL="457200" lvl="0" indent="0" algn="l" rtl="0">
              <a:lnSpc>
                <a:spcPct val="100000"/>
              </a:lnSpc>
              <a:spcBef>
                <a:spcPts val="600"/>
              </a:spcBef>
              <a:spcAft>
                <a:spcPts val="0"/>
              </a:spcAft>
              <a:buSzPts val="1800"/>
              <a:buNone/>
            </a:pPr>
            <a:r>
              <a:rPr lang="en-US" sz="2800"/>
              <a:t>*Lottery results are usually announced during or after the first class, </a:t>
            </a:r>
            <a:r>
              <a:rPr lang="en-US" sz="2800">
                <a:solidFill>
                  <a:srgbClr val="FF0000"/>
                </a:solidFill>
              </a:rPr>
              <a:t>so please attend the first class</a:t>
            </a:r>
            <a:r>
              <a:rPr lang="en-US" sz="2800"/>
              <a:t>.</a:t>
            </a:r>
            <a:endParaRPr sz="2800"/>
          </a:p>
          <a:p>
            <a:pPr marL="342900" lvl="0" indent="-335935" algn="l" rtl="0">
              <a:lnSpc>
                <a:spcPct val="100000"/>
              </a:lnSpc>
              <a:spcBef>
                <a:spcPts val="600"/>
              </a:spcBef>
              <a:spcAft>
                <a:spcPts val="0"/>
              </a:spcAft>
              <a:buClr>
                <a:schemeClr val="dk1"/>
              </a:buClr>
              <a:buSzPts val="3710"/>
              <a:buChar char="•"/>
            </a:pPr>
            <a:r>
              <a:rPr lang="en-US"/>
              <a:t>You </a:t>
            </a:r>
            <a:r>
              <a:rPr lang="en-US">
                <a:solidFill>
                  <a:srgbClr val="FF0000"/>
                </a:solidFill>
              </a:rPr>
              <a:t>cannot take more than one course with the same alphabet letter </a:t>
            </a:r>
            <a:r>
              <a:rPr lang="en-US" sz="2800"/>
              <a:t>(</a:t>
            </a:r>
            <a:r>
              <a:rPr lang="en-US" sz="2800">
                <a:solidFill>
                  <a:schemeClr val="dk1"/>
                </a:solidFill>
              </a:rPr>
              <a:t>e.g. </a:t>
            </a:r>
            <a:r>
              <a:rPr lang="en-US" sz="2800"/>
              <a:t>C210 and C220, R400 and R500)</a:t>
            </a:r>
            <a:r>
              <a:rPr lang="en-US"/>
              <a:t>. </a:t>
            </a:r>
            <a:endParaRPr/>
          </a:p>
        </p:txBody>
      </p:sp>
      <p:pic>
        <p:nvPicPr>
          <p:cNvPr id="240" name="Google Shape;240;p24"/>
          <p:cNvPicPr preferRelativeResize="0"/>
          <p:nvPr/>
        </p:nvPicPr>
        <p:blipFill rotWithShape="1">
          <a:blip r:embed="rId3">
            <a:alphaModFix/>
          </a:blip>
          <a:srcRect/>
          <a:stretch/>
        </p:blipFill>
        <p:spPr>
          <a:xfrm>
            <a:off x="334800" y="309600"/>
            <a:ext cx="1077400" cy="1072706"/>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46"/>
        <p:cNvGrpSpPr/>
        <p:nvPr/>
      </p:nvGrpSpPr>
      <p:grpSpPr>
        <a:xfrm>
          <a:off x="0" y="0"/>
          <a:ext cx="0" cy="0"/>
          <a:chOff x="0" y="0"/>
          <a:chExt cx="0" cy="0"/>
        </a:xfrm>
      </p:grpSpPr>
      <p:sp>
        <p:nvSpPr>
          <p:cNvPr id="247" name="Google Shape;247;p25"/>
          <p:cNvSpPr txBox="1">
            <a:spLocks noGrp="1"/>
          </p:cNvSpPr>
          <p:nvPr>
            <p:ph type="title"/>
          </p:nvPr>
        </p:nvSpPr>
        <p:spPr>
          <a:xfrm>
            <a:off x="1698222" y="309600"/>
            <a:ext cx="6988577" cy="1072706"/>
          </a:xfrm>
          <a:prstGeom prst="rect">
            <a:avLst/>
          </a:prstGeom>
          <a:noFill/>
          <a:ln w="38100" cap="flat" cmpd="sng">
            <a:solidFill>
              <a:schemeClr val="dk1"/>
            </a:solidFill>
            <a:prstDash val="solid"/>
            <a:round/>
            <a:headEnd type="none" w="sm" len="sm"/>
            <a:tailEnd type="none" w="sm" len="sm"/>
          </a:ln>
        </p:spPr>
        <p:txBody>
          <a:bodyPr spcFirstLastPara="1" wrap="square" lIns="91425" tIns="45700" rIns="91425" bIns="45700" anchor="ctr" anchorCtr="0">
            <a:normAutofit/>
          </a:bodyPr>
          <a:lstStyle/>
          <a:p>
            <a:pPr marL="0" lvl="0" indent="0" algn="ctr" rtl="0">
              <a:lnSpc>
                <a:spcPct val="100000"/>
              </a:lnSpc>
              <a:spcBef>
                <a:spcPts val="0"/>
              </a:spcBef>
              <a:spcAft>
                <a:spcPts val="0"/>
              </a:spcAft>
              <a:buClr>
                <a:srgbClr val="3F3151"/>
              </a:buClr>
              <a:buSzPts val="4400"/>
              <a:buFont typeface="Calibri"/>
              <a:buNone/>
            </a:pPr>
            <a:r>
              <a:rPr lang="en-US">
                <a:solidFill>
                  <a:srgbClr val="000000"/>
                </a:solidFill>
              </a:rPr>
              <a:t>Notes on Attendance</a:t>
            </a:r>
            <a:endParaRPr>
              <a:solidFill>
                <a:srgbClr val="000000"/>
              </a:solidFill>
            </a:endParaRPr>
          </a:p>
        </p:txBody>
      </p:sp>
      <p:sp>
        <p:nvSpPr>
          <p:cNvPr id="248" name="Google Shape;248;p25"/>
          <p:cNvSpPr txBox="1">
            <a:spLocks noGrp="1"/>
          </p:cNvSpPr>
          <p:nvPr>
            <p:ph type="body" idx="1"/>
          </p:nvPr>
        </p:nvSpPr>
        <p:spPr>
          <a:xfrm>
            <a:off x="445008" y="1691640"/>
            <a:ext cx="8443800" cy="4587240"/>
          </a:xfrm>
          <a:prstGeom prst="rect">
            <a:avLst/>
          </a:prstGeom>
          <a:noFill/>
          <a:ln>
            <a:noFill/>
          </a:ln>
        </p:spPr>
        <p:txBody>
          <a:bodyPr spcFirstLastPara="1" wrap="square" lIns="91425" tIns="45700" rIns="91425" bIns="45700" anchor="t" anchorCtr="0">
            <a:noAutofit/>
          </a:bodyPr>
          <a:lstStyle/>
          <a:p>
            <a:pPr marL="342900" lvl="0" indent="-342900" algn="l" rtl="0">
              <a:lnSpc>
                <a:spcPct val="100000"/>
              </a:lnSpc>
              <a:spcBef>
                <a:spcPts val="0"/>
              </a:spcBef>
              <a:spcAft>
                <a:spcPts val="0"/>
              </a:spcAft>
              <a:buClr>
                <a:schemeClr val="dk1"/>
              </a:buClr>
              <a:buSzPts val="2800"/>
              <a:buChar char="•"/>
            </a:pPr>
            <a:r>
              <a:rPr lang="en-US" sz="2800" dirty="0"/>
              <a:t>If you must be absent from class, </a:t>
            </a:r>
            <a:r>
              <a:rPr lang="en-US" sz="2800" u="sng" dirty="0"/>
              <a:t>inform your class instructor</a:t>
            </a:r>
            <a:r>
              <a:rPr lang="en-US" sz="2800" dirty="0"/>
              <a:t> directly or via a classmate.</a:t>
            </a:r>
            <a:endParaRPr sz="2800" dirty="0"/>
          </a:p>
          <a:p>
            <a:pPr marL="342900" lvl="0" indent="-342900" algn="l" rtl="0">
              <a:lnSpc>
                <a:spcPct val="100000"/>
              </a:lnSpc>
              <a:spcBef>
                <a:spcPts val="1000"/>
              </a:spcBef>
              <a:spcAft>
                <a:spcPts val="0"/>
              </a:spcAft>
              <a:buClr>
                <a:schemeClr val="dk1"/>
              </a:buClr>
              <a:buSzPts val="2900"/>
              <a:buChar char="•"/>
            </a:pPr>
            <a:r>
              <a:rPr lang="en-US" sz="2800" dirty="0"/>
              <a:t>If you do not attend at least two-thirds of the total number of classes, </a:t>
            </a:r>
            <a:r>
              <a:rPr lang="en-US" sz="2800" u="sng" dirty="0"/>
              <a:t>you will receive a "D" (fail)</a:t>
            </a:r>
            <a:r>
              <a:rPr lang="en-US" sz="2800" dirty="0"/>
              <a:t>. </a:t>
            </a:r>
            <a:endParaRPr sz="2800" dirty="0">
              <a:solidFill>
                <a:srgbClr val="FF0000"/>
              </a:solidFill>
            </a:endParaRPr>
          </a:p>
          <a:p>
            <a:pPr marL="342900" lvl="0" indent="-342900" algn="l" rtl="0">
              <a:lnSpc>
                <a:spcPct val="100000"/>
              </a:lnSpc>
              <a:spcBef>
                <a:spcPts val="1000"/>
              </a:spcBef>
              <a:spcAft>
                <a:spcPts val="0"/>
              </a:spcAft>
              <a:buClr>
                <a:srgbClr val="000000"/>
              </a:buClr>
              <a:buSzPts val="2900"/>
              <a:buChar char="•"/>
            </a:pPr>
            <a:r>
              <a:rPr lang="en-US" sz="2800" dirty="0">
                <a:solidFill>
                  <a:srgbClr val="000000"/>
                </a:solidFill>
              </a:rPr>
              <a:t>If you are </a:t>
            </a:r>
            <a:r>
              <a:rPr lang="en-US" sz="2800" dirty="0">
                <a:solidFill>
                  <a:srgbClr val="FF0000"/>
                </a:solidFill>
              </a:rPr>
              <a:t>absent for two consecutive classes </a:t>
            </a:r>
            <a:r>
              <a:rPr lang="en-US" sz="2800" u="sng" dirty="0"/>
              <a:t>without a valid reason</a:t>
            </a:r>
            <a:r>
              <a:rPr lang="en-US" sz="2800" dirty="0"/>
              <a:t>, you may be removed from the class list.</a:t>
            </a:r>
            <a:endParaRPr sz="2800" dirty="0"/>
          </a:p>
          <a:p>
            <a:pPr marL="342900" lvl="0" indent="-342900" algn="l" rtl="0">
              <a:lnSpc>
                <a:spcPct val="100000"/>
              </a:lnSpc>
              <a:spcBef>
                <a:spcPts val="1000"/>
              </a:spcBef>
              <a:spcAft>
                <a:spcPts val="1000"/>
              </a:spcAft>
              <a:buClr>
                <a:srgbClr val="000000"/>
              </a:buClr>
              <a:buSzPts val="2900"/>
              <a:buChar char="•"/>
            </a:pPr>
            <a:r>
              <a:rPr lang="en-US" sz="2800" dirty="0">
                <a:solidFill>
                  <a:srgbClr val="000000"/>
                </a:solidFill>
              </a:rPr>
              <a:t>If possible, </a:t>
            </a:r>
            <a:r>
              <a:rPr lang="en-US" sz="2800" u="sng" dirty="0">
                <a:solidFill>
                  <a:srgbClr val="000000"/>
                </a:solidFill>
              </a:rPr>
              <a:t>notify your class instructor of your absence in advance</a:t>
            </a:r>
            <a:r>
              <a:rPr lang="en-US" sz="2800" dirty="0">
                <a:solidFill>
                  <a:srgbClr val="000000"/>
                </a:solidFill>
              </a:rPr>
              <a:t> and try to get any relevant class materials in order to catch up.</a:t>
            </a:r>
            <a:endParaRPr sz="2800" dirty="0"/>
          </a:p>
        </p:txBody>
      </p:sp>
      <p:pic>
        <p:nvPicPr>
          <p:cNvPr id="249" name="Google Shape;249;p25"/>
          <p:cNvPicPr preferRelativeResize="0"/>
          <p:nvPr/>
        </p:nvPicPr>
        <p:blipFill rotWithShape="1">
          <a:blip r:embed="rId3">
            <a:alphaModFix/>
          </a:blip>
          <a:srcRect/>
          <a:stretch/>
        </p:blipFill>
        <p:spPr>
          <a:xfrm>
            <a:off x="334800" y="309600"/>
            <a:ext cx="1077400" cy="1072706"/>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72"/>
        <p:cNvGrpSpPr/>
        <p:nvPr/>
      </p:nvGrpSpPr>
      <p:grpSpPr>
        <a:xfrm>
          <a:off x="0" y="0"/>
          <a:ext cx="0" cy="0"/>
          <a:chOff x="0" y="0"/>
          <a:chExt cx="0" cy="0"/>
        </a:xfrm>
      </p:grpSpPr>
      <p:sp>
        <p:nvSpPr>
          <p:cNvPr id="173" name="Google Shape;173;p9"/>
          <p:cNvSpPr txBox="1">
            <a:spLocks noGrp="1"/>
          </p:cNvSpPr>
          <p:nvPr>
            <p:ph type="title"/>
          </p:nvPr>
        </p:nvSpPr>
        <p:spPr>
          <a:xfrm>
            <a:off x="1698222" y="309600"/>
            <a:ext cx="6988577" cy="1072706"/>
          </a:xfrm>
          <a:prstGeom prst="rect">
            <a:avLst/>
          </a:prstGeom>
          <a:noFill/>
          <a:ln w="38100" cap="flat" cmpd="sng">
            <a:solidFill>
              <a:schemeClr val="dk1"/>
            </a:solidFill>
            <a:prstDash val="solid"/>
            <a:round/>
            <a:headEnd type="none" w="sm" len="sm"/>
            <a:tailEnd type="none" w="sm" len="sm"/>
          </a:ln>
        </p:spPr>
        <p:txBody>
          <a:bodyPr spcFirstLastPara="1" wrap="square" lIns="91425" tIns="45700" rIns="91425" bIns="45700" anchor="ctr" anchorCtr="0">
            <a:normAutofit/>
          </a:bodyPr>
          <a:lstStyle/>
          <a:p>
            <a:pPr marL="0" lvl="0" indent="0" algn="ctr" rtl="0">
              <a:lnSpc>
                <a:spcPct val="100000"/>
              </a:lnSpc>
              <a:spcBef>
                <a:spcPts val="0"/>
              </a:spcBef>
              <a:spcAft>
                <a:spcPts val="0"/>
              </a:spcAft>
              <a:buClr>
                <a:srgbClr val="3F3151"/>
              </a:buClr>
              <a:buSzPts val="4400"/>
              <a:buFont typeface="Calibri"/>
              <a:buNone/>
            </a:pPr>
            <a:r>
              <a:rPr lang="en-US" dirty="0">
                <a:solidFill>
                  <a:srgbClr val="000000"/>
                </a:solidFill>
              </a:rPr>
              <a:t>Notes on Accommodation</a:t>
            </a:r>
            <a:endParaRPr dirty="0">
              <a:solidFill>
                <a:srgbClr val="000000"/>
              </a:solidFill>
            </a:endParaRPr>
          </a:p>
        </p:txBody>
      </p:sp>
      <p:sp>
        <p:nvSpPr>
          <p:cNvPr id="174" name="Google Shape;174;p9"/>
          <p:cNvSpPr txBox="1">
            <a:spLocks noGrp="1"/>
          </p:cNvSpPr>
          <p:nvPr>
            <p:ph type="body" idx="1"/>
          </p:nvPr>
        </p:nvSpPr>
        <p:spPr>
          <a:xfrm>
            <a:off x="457200" y="1447800"/>
            <a:ext cx="8443800" cy="5410200"/>
          </a:xfrm>
          <a:prstGeom prst="rect">
            <a:avLst/>
          </a:prstGeom>
          <a:noFill/>
          <a:ln>
            <a:noFill/>
          </a:ln>
        </p:spPr>
        <p:txBody>
          <a:bodyPr spcFirstLastPara="1" wrap="square" lIns="91425" tIns="45700" rIns="91425" bIns="45700" anchor="t" anchorCtr="0">
            <a:noAutofit/>
          </a:bodyPr>
          <a:lstStyle/>
          <a:p>
            <a:pPr marL="342900" lvl="0">
              <a:spcBef>
                <a:spcPts val="0"/>
              </a:spcBef>
              <a:buSzPts val="2800"/>
            </a:pPr>
            <a:r>
              <a:rPr lang="en-US" altLang="ja-JP" sz="2800" dirty="0"/>
              <a:t>Students who require accommodations must notify the instructor </a:t>
            </a:r>
            <a:r>
              <a:rPr lang="en-US" altLang="ja-JP" sz="2800" dirty="0">
                <a:highlight>
                  <a:srgbClr val="FFFF00"/>
                </a:highlight>
              </a:rPr>
              <a:t>via JYPE/COLABS Office</a:t>
            </a:r>
            <a:r>
              <a:rPr lang="en-US" altLang="ja-JP" sz="2800" dirty="0"/>
              <a:t> at the earliest possible stage; depending on the nature of the accommodation, enrollment or continued participation in the class may not be permitted. </a:t>
            </a:r>
          </a:p>
          <a:p>
            <a:pPr marL="0" lvl="0" indent="0">
              <a:lnSpc>
                <a:spcPts val="2600"/>
              </a:lnSpc>
              <a:spcBef>
                <a:spcPts val="0"/>
              </a:spcBef>
              <a:buSzPts val="2800"/>
              <a:buNone/>
            </a:pPr>
            <a:r>
              <a:rPr lang="ja-JP" altLang="en-US" sz="2800"/>
              <a:t>　</a:t>
            </a:r>
            <a:br>
              <a:rPr lang="en-US" altLang="ja-JP" sz="2800" dirty="0"/>
            </a:br>
            <a:r>
              <a:rPr lang="ja-JP" altLang="en-US" sz="2800"/>
              <a:t>　</a:t>
            </a:r>
            <a:r>
              <a:rPr lang="en-US" altLang="ja-JP" sz="2800" dirty="0"/>
              <a:t>In particular, in principle, no reduction of the </a:t>
            </a:r>
            <a:r>
              <a:rPr lang="ja-JP" altLang="en-US" sz="2800"/>
              <a:t>　　</a:t>
            </a:r>
            <a:endParaRPr lang="en-US" altLang="ja-JP" sz="2800" dirty="0"/>
          </a:p>
          <a:p>
            <a:pPr marL="0" lvl="0" indent="0">
              <a:spcBef>
                <a:spcPts val="0"/>
              </a:spcBef>
              <a:buSzPts val="2800"/>
              <a:buNone/>
            </a:pPr>
            <a:r>
              <a:rPr lang="ja-JP" altLang="en-US" sz="2800"/>
              <a:t>　</a:t>
            </a:r>
            <a:r>
              <a:rPr lang="en-US" altLang="ja-JP" sz="2800" dirty="0"/>
              <a:t>attendance requirement (i.e., the obligation to attend </a:t>
            </a:r>
          </a:p>
          <a:p>
            <a:pPr marL="0" lvl="0" indent="0">
              <a:spcBef>
                <a:spcPts val="0"/>
              </a:spcBef>
              <a:buSzPts val="2800"/>
              <a:buNone/>
            </a:pPr>
            <a:r>
              <a:rPr lang="ja-JP" altLang="en-US" sz="2800"/>
              <a:t>　</a:t>
            </a:r>
            <a:r>
              <a:rPr lang="en-US" altLang="ja-JP" sz="2800" dirty="0"/>
              <a:t>at least two-thirds of the classes) (see the previous </a:t>
            </a:r>
          </a:p>
          <a:p>
            <a:pPr marL="0" lvl="0" indent="0">
              <a:spcBef>
                <a:spcPts val="0"/>
              </a:spcBef>
              <a:buSzPts val="2800"/>
              <a:buNone/>
            </a:pPr>
            <a:r>
              <a:rPr lang="ja-JP" altLang="en-US" sz="2800"/>
              <a:t>　</a:t>
            </a:r>
            <a:r>
              <a:rPr lang="en-US" altLang="ja-JP" sz="2800" dirty="0"/>
              <a:t>slide) will be granted.</a:t>
            </a:r>
            <a:endParaRPr sz="2800" dirty="0"/>
          </a:p>
        </p:txBody>
      </p:sp>
      <p:pic>
        <p:nvPicPr>
          <p:cNvPr id="175" name="Google Shape;175;p9"/>
          <p:cNvPicPr preferRelativeResize="0"/>
          <p:nvPr/>
        </p:nvPicPr>
        <p:blipFill rotWithShape="1">
          <a:blip r:embed="rId3">
            <a:alphaModFix/>
          </a:blip>
          <a:srcRect/>
          <a:stretch/>
        </p:blipFill>
        <p:spPr>
          <a:xfrm>
            <a:off x="334800" y="309600"/>
            <a:ext cx="1077400" cy="1072706"/>
          </a:xfrm>
          <a:prstGeom prst="rect">
            <a:avLst/>
          </a:prstGeom>
          <a:noFill/>
          <a:ln>
            <a:noFill/>
          </a:ln>
        </p:spPr>
      </p:pic>
      <p:sp>
        <p:nvSpPr>
          <p:cNvPr id="2" name="正方形/長方形 1">
            <a:extLst>
              <a:ext uri="{FF2B5EF4-FFF2-40B4-BE49-F238E27FC236}">
                <a16:creationId xmlns:a16="http://schemas.microsoft.com/office/drawing/2014/main" id="{A051A383-D4F1-BA67-1D73-010AFC7FC545}"/>
              </a:ext>
            </a:extLst>
          </p:cNvPr>
          <p:cNvSpPr/>
          <p:nvPr/>
        </p:nvSpPr>
        <p:spPr>
          <a:xfrm>
            <a:off x="0" y="6092328"/>
            <a:ext cx="9144000" cy="691770"/>
          </a:xfrm>
          <a:prstGeom prst="rect">
            <a:avLst/>
          </a:prstGeom>
          <a:solidFill>
            <a:srgbClr val="381074"/>
          </a:solidFill>
          <a:ln>
            <a:solidFill>
              <a:srgbClr val="38107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r>
              <a:rPr lang="en-US" altLang="ja-JP" sz="1800" dirty="0">
                <a:latin typeface="Calibri" panose="020F0502020204030204" pitchFamily="34" charset="0"/>
                <a:cs typeface="Calibri" panose="020F0502020204030204" pitchFamily="34" charset="0"/>
              </a:rPr>
              <a:t>You must notify the instructor via JYPE/COLABS Office as soon as possible regarding the nature of the accommodation you are requesting.</a:t>
            </a:r>
            <a:endParaRPr lang="ja-JP" altLang="ja-JP" sz="1800" b="1" kern="100" dirty="0">
              <a:effectLst/>
              <a:latin typeface="Calibri" panose="020F0502020204030204" pitchFamily="34" charset="0"/>
              <a:ea typeface="游明朝" panose="02020400000000000000" pitchFamily="18" charset="-128"/>
              <a:cs typeface="Calibri" panose="020F0502020204030204"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2000" advTm="11568"/>
    </mc:Choice>
    <mc:Fallback xmlns="">
      <p:transition spd="slow" advTm="11568"/>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55"/>
        <p:cNvGrpSpPr/>
        <p:nvPr/>
      </p:nvGrpSpPr>
      <p:grpSpPr>
        <a:xfrm>
          <a:off x="0" y="0"/>
          <a:ext cx="0" cy="0"/>
          <a:chOff x="0" y="0"/>
          <a:chExt cx="0" cy="0"/>
        </a:xfrm>
      </p:grpSpPr>
      <p:pic>
        <p:nvPicPr>
          <p:cNvPr id="256" name="Google Shape;256;p26"/>
          <p:cNvPicPr preferRelativeResize="0"/>
          <p:nvPr/>
        </p:nvPicPr>
        <p:blipFill rotWithShape="1">
          <a:blip r:embed="rId3">
            <a:alphaModFix/>
          </a:blip>
          <a:srcRect/>
          <a:stretch/>
        </p:blipFill>
        <p:spPr>
          <a:xfrm>
            <a:off x="336123" y="309785"/>
            <a:ext cx="1077400" cy="1072706"/>
          </a:xfrm>
          <a:prstGeom prst="rect">
            <a:avLst/>
          </a:prstGeom>
          <a:noFill/>
          <a:ln>
            <a:noFill/>
          </a:ln>
        </p:spPr>
      </p:pic>
      <p:sp>
        <p:nvSpPr>
          <p:cNvPr id="257" name="Google Shape;257;p26"/>
          <p:cNvSpPr txBox="1"/>
          <p:nvPr/>
        </p:nvSpPr>
        <p:spPr>
          <a:xfrm>
            <a:off x="1570466" y="309785"/>
            <a:ext cx="7259751" cy="1072706"/>
          </a:xfrm>
          <a:prstGeom prst="rect">
            <a:avLst/>
          </a:prstGeom>
          <a:noFill/>
          <a:ln w="38100" cap="flat" cmpd="sng">
            <a:solidFill>
              <a:schemeClr val="dk1"/>
            </a:solidFill>
            <a:prstDash val="solid"/>
            <a:round/>
            <a:headEnd type="none" w="sm" len="sm"/>
            <a:tailEnd type="none" w="sm" len="sm"/>
          </a:ln>
        </p:spPr>
        <p:txBody>
          <a:bodyPr spcFirstLastPara="1" wrap="square" lIns="91425" tIns="45700" rIns="91425" bIns="45700" anchor="ctr" anchorCtr="0">
            <a:normAutofit fontScale="82500" lnSpcReduction="20000"/>
          </a:bodyPr>
          <a:lstStyle/>
          <a:p>
            <a:pPr marL="0" marR="0" lvl="0" indent="0" algn="ctr" rtl="0">
              <a:lnSpc>
                <a:spcPct val="100000"/>
              </a:lnSpc>
              <a:spcBef>
                <a:spcPts val="0"/>
              </a:spcBef>
              <a:spcAft>
                <a:spcPts val="0"/>
              </a:spcAft>
              <a:buClr>
                <a:srgbClr val="000000"/>
              </a:buClr>
              <a:buSzPct val="100000"/>
              <a:buFont typeface="Arial"/>
              <a:buNone/>
            </a:pPr>
            <a:r>
              <a:rPr lang="en-US" sz="4800" b="0" i="0" u="none" strike="noStrike" cap="none" dirty="0">
                <a:solidFill>
                  <a:srgbClr val="000000"/>
                </a:solidFill>
                <a:latin typeface="Calibri"/>
                <a:ea typeface="Calibri"/>
                <a:cs typeface="Calibri"/>
                <a:sym typeface="Calibri"/>
              </a:rPr>
              <a:t>Exemption from taking the PT</a:t>
            </a:r>
            <a:endParaRPr sz="1400" b="0" i="0"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ct val="100000"/>
              <a:buFont typeface="Arial"/>
              <a:buNone/>
            </a:pPr>
            <a:r>
              <a:rPr lang="en-US" sz="4800" b="0" i="0" u="none" strike="noStrike" cap="none" dirty="0">
                <a:solidFill>
                  <a:srgbClr val="000000"/>
                </a:solidFill>
                <a:latin typeface="Calibri"/>
                <a:ea typeface="Calibri"/>
                <a:cs typeface="Calibri"/>
                <a:sym typeface="Calibri"/>
              </a:rPr>
              <a:t>for Continuing students</a:t>
            </a:r>
            <a:endParaRPr sz="4800" b="0" i="0" u="none" strike="noStrike" cap="none" dirty="0">
              <a:solidFill>
                <a:srgbClr val="000000"/>
              </a:solidFill>
              <a:latin typeface="Calibri"/>
              <a:ea typeface="Calibri"/>
              <a:cs typeface="Calibri"/>
              <a:sym typeface="Calibri"/>
            </a:endParaRPr>
          </a:p>
        </p:txBody>
      </p:sp>
      <p:graphicFrame>
        <p:nvGraphicFramePr>
          <p:cNvPr id="258" name="Google Shape;258;p26"/>
          <p:cNvGraphicFramePr/>
          <p:nvPr>
            <p:extLst>
              <p:ext uri="{D42A27DB-BD31-4B8C-83A1-F6EECF244321}">
                <p14:modId xmlns:p14="http://schemas.microsoft.com/office/powerpoint/2010/main" val="1745246764"/>
              </p:ext>
            </p:extLst>
          </p:nvPr>
        </p:nvGraphicFramePr>
        <p:xfrm>
          <a:off x="201881" y="2257805"/>
          <a:ext cx="8763989" cy="3367150"/>
        </p:xfrm>
        <a:graphic>
          <a:graphicData uri="http://schemas.openxmlformats.org/drawingml/2006/table">
            <a:tbl>
              <a:tblPr>
                <a:noFill/>
                <a:tableStyleId>{E3FE831C-C6D2-43E6-B370-A696588D7243}</a:tableStyleId>
              </a:tblPr>
              <a:tblGrid>
                <a:gridCol w="1010325">
                  <a:extLst>
                    <a:ext uri="{9D8B030D-6E8A-4147-A177-3AD203B41FA5}">
                      <a16:colId xmlns:a16="http://schemas.microsoft.com/office/drawing/2014/main" val="20000"/>
                    </a:ext>
                  </a:extLst>
                </a:gridCol>
                <a:gridCol w="4511222">
                  <a:extLst>
                    <a:ext uri="{9D8B030D-6E8A-4147-A177-3AD203B41FA5}">
                      <a16:colId xmlns:a16="http://schemas.microsoft.com/office/drawing/2014/main" val="20001"/>
                    </a:ext>
                  </a:extLst>
                </a:gridCol>
                <a:gridCol w="3242442">
                  <a:extLst>
                    <a:ext uri="{9D8B030D-6E8A-4147-A177-3AD203B41FA5}">
                      <a16:colId xmlns:a16="http://schemas.microsoft.com/office/drawing/2014/main" val="20002"/>
                    </a:ext>
                  </a:extLst>
                </a:gridCol>
              </a:tblGrid>
              <a:tr h="706825">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a:latin typeface="Calibri"/>
                          <a:ea typeface="Calibri"/>
                          <a:cs typeface="Calibri"/>
                          <a:sym typeface="Calibri"/>
                        </a:rPr>
                        <a:t>Current Term</a:t>
                      </a:r>
                      <a:endParaRPr sz="1800" b="1" u="none" strike="noStrike" cap="none">
                        <a:latin typeface="Calibri"/>
                        <a:ea typeface="Calibri"/>
                        <a:cs typeface="Calibri"/>
                        <a:sym typeface="Calibri"/>
                      </a:endParaRPr>
                    </a:p>
                  </a:txBody>
                  <a:tcPr marL="91450" marR="91450" marT="45725" marB="45725"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a:latin typeface="Calibri"/>
                          <a:ea typeface="Calibri"/>
                          <a:cs typeface="Calibri"/>
                          <a:sym typeface="Calibri"/>
                        </a:rPr>
                        <a:t>Conditions to proceed to the next level w/o taking the PT</a:t>
                      </a:r>
                      <a:endParaRPr sz="1800" b="1" u="none" strike="noStrike" cap="none">
                        <a:latin typeface="Calibri"/>
                        <a:ea typeface="Calibri"/>
                        <a:cs typeface="Calibri"/>
                        <a:sym typeface="Calibri"/>
                      </a:endParaRPr>
                    </a:p>
                  </a:txBody>
                  <a:tcPr marL="91450" marR="91450" marT="45725" marB="45725"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alibri"/>
                          <a:ea typeface="Calibri"/>
                          <a:cs typeface="Calibri"/>
                          <a:sym typeface="Calibri"/>
                        </a:rPr>
                        <a:t>Following</a:t>
                      </a:r>
                      <a:endParaRPr sz="1400" u="none" strike="noStrike" cap="none" dirty="0">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alibri"/>
                          <a:ea typeface="Calibri"/>
                          <a:cs typeface="Calibri"/>
                          <a:sym typeface="Calibri"/>
                        </a:rPr>
                        <a:t>Term</a:t>
                      </a:r>
                      <a:endParaRPr sz="1800" b="1" u="none" strike="noStrike" cap="none" dirty="0">
                        <a:latin typeface="Calibri"/>
                        <a:ea typeface="Calibri"/>
                        <a:cs typeface="Calibri"/>
                        <a:sym typeface="Calibri"/>
                      </a:endParaRPr>
                    </a:p>
                  </a:txBody>
                  <a:tcPr marL="91450" marR="91450" marT="45725" marB="45725"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tcPr>
                </a:tc>
                <a:extLst>
                  <a:ext uri="{0D108BD9-81ED-4DB2-BD59-A6C34878D82A}">
                    <a16:rowId xmlns:a16="http://schemas.microsoft.com/office/drawing/2014/main" val="10000"/>
                  </a:ext>
                </a:extLst>
              </a:tr>
              <a:tr h="441775">
                <a:tc>
                  <a:txBody>
                    <a:bodyPr/>
                    <a:lstStyle/>
                    <a:p>
                      <a:pPr marL="0" marR="0" lvl="0" indent="0" algn="ctr" rtl="0">
                        <a:lnSpc>
                          <a:spcPct val="100000"/>
                        </a:lnSpc>
                        <a:spcBef>
                          <a:spcPts val="0"/>
                        </a:spcBef>
                        <a:spcAft>
                          <a:spcPts val="0"/>
                        </a:spcAft>
                        <a:buClr>
                          <a:srgbClr val="000000"/>
                        </a:buClr>
                        <a:buSzPts val="2000"/>
                        <a:buFont typeface="Arial"/>
                        <a:buNone/>
                      </a:pPr>
                      <a:r>
                        <a:rPr lang="en-US" sz="2000" u="none" strike="noStrike" cap="none" dirty="0">
                          <a:latin typeface="Calibri"/>
                          <a:ea typeface="Calibri"/>
                          <a:cs typeface="Calibri"/>
                          <a:sym typeface="Calibri"/>
                        </a:rPr>
                        <a:t>Level 1 </a:t>
                      </a:r>
                      <a:endParaRPr sz="1400" u="none" strike="noStrike" cap="none" dirty="0">
                        <a:latin typeface="Calibri"/>
                        <a:ea typeface="Calibri"/>
                        <a:cs typeface="Calibri"/>
                        <a:sym typeface="Calibri"/>
                      </a:endParaRPr>
                    </a:p>
                  </a:txBody>
                  <a:tcPr marL="91450" marR="91450" marT="45725" marB="45725"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accent1">
                        <a:alpha val="68778"/>
                      </a:schemeClr>
                    </a:solidFill>
                  </a:tcPr>
                </a:tc>
                <a:tc>
                  <a:txBody>
                    <a:bodyPr/>
                    <a:lstStyle/>
                    <a:p>
                      <a:pPr marL="0" marR="0" lvl="0" indent="0" algn="l" rtl="0">
                        <a:lnSpc>
                          <a:spcPct val="100000"/>
                        </a:lnSpc>
                        <a:spcBef>
                          <a:spcPts val="0"/>
                        </a:spcBef>
                        <a:spcAft>
                          <a:spcPts val="0"/>
                        </a:spcAft>
                        <a:buNone/>
                      </a:pPr>
                      <a:r>
                        <a:rPr lang="en-US" sz="2000" u="none" strike="noStrike" cap="none" dirty="0">
                          <a:solidFill>
                            <a:srgbClr val="0000FF"/>
                          </a:solidFill>
                          <a:latin typeface="Calibri"/>
                          <a:ea typeface="Calibri"/>
                          <a:cs typeface="Calibri"/>
                          <a:sym typeface="Calibri"/>
                        </a:rPr>
                        <a:t>Obtain AA/A or B/C in C1.</a:t>
                      </a:r>
                      <a:endParaRPr dirty="0"/>
                    </a:p>
                  </a:txBody>
                  <a:tcPr marL="95250" marR="95250" marT="47625" marB="47625"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accent1">
                        <a:alpha val="68778"/>
                      </a:schemeClr>
                    </a:solidFill>
                  </a:tcPr>
                </a:tc>
                <a:tc>
                  <a:txBody>
                    <a:bodyPr/>
                    <a:lstStyle/>
                    <a:p>
                      <a:pPr marL="0" marR="0" lvl="0" indent="0" algn="ctr" rtl="0">
                        <a:lnSpc>
                          <a:spcPct val="100000"/>
                        </a:lnSpc>
                        <a:spcBef>
                          <a:spcPts val="0"/>
                        </a:spcBef>
                        <a:spcAft>
                          <a:spcPts val="0"/>
                        </a:spcAft>
                        <a:buClr>
                          <a:srgbClr val="000000"/>
                        </a:buClr>
                        <a:buSzPts val="2000"/>
                        <a:buFont typeface="Arial"/>
                        <a:buNone/>
                      </a:pPr>
                      <a:r>
                        <a:rPr lang="en-US" sz="2000" u="none" strike="noStrike" cap="none" dirty="0">
                          <a:latin typeface="Calibri"/>
                          <a:ea typeface="Calibri"/>
                          <a:cs typeface="Calibri"/>
                          <a:sym typeface="Calibri"/>
                        </a:rPr>
                        <a:t>Level 2 or Tentative Level 2</a:t>
                      </a:r>
                      <a:endParaRPr sz="1400" u="none" strike="noStrike" cap="none" dirty="0">
                        <a:latin typeface="Calibri"/>
                        <a:ea typeface="Calibri"/>
                        <a:cs typeface="Calibri"/>
                        <a:sym typeface="Calibri"/>
                      </a:endParaRPr>
                    </a:p>
                  </a:txBody>
                  <a:tcPr marL="91450" marR="91450" marT="45725" marB="45725"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accent1">
                        <a:alpha val="68778"/>
                      </a:schemeClr>
                    </a:solidFill>
                  </a:tcPr>
                </a:tc>
                <a:extLst>
                  <a:ext uri="{0D108BD9-81ED-4DB2-BD59-A6C34878D82A}">
                    <a16:rowId xmlns:a16="http://schemas.microsoft.com/office/drawing/2014/main" val="10001"/>
                  </a:ext>
                </a:extLst>
              </a:tr>
              <a:tr h="441775">
                <a:tc>
                  <a:txBody>
                    <a:bodyPr/>
                    <a:lstStyle/>
                    <a:p>
                      <a:pPr marL="0" marR="0" lvl="0" indent="0" algn="ctr" rtl="0">
                        <a:lnSpc>
                          <a:spcPct val="100000"/>
                        </a:lnSpc>
                        <a:spcBef>
                          <a:spcPts val="0"/>
                        </a:spcBef>
                        <a:spcAft>
                          <a:spcPts val="0"/>
                        </a:spcAft>
                        <a:buClr>
                          <a:srgbClr val="000000"/>
                        </a:buClr>
                        <a:buSzPts val="2000"/>
                        <a:buFont typeface="Arial"/>
                        <a:buNone/>
                      </a:pPr>
                      <a:r>
                        <a:rPr lang="en-US" sz="2000" u="none" strike="noStrike" cap="none">
                          <a:latin typeface="Calibri"/>
                          <a:ea typeface="Calibri"/>
                          <a:cs typeface="Calibri"/>
                          <a:sym typeface="Calibri"/>
                        </a:rPr>
                        <a:t>Level 2</a:t>
                      </a:r>
                      <a:endParaRPr sz="1400" u="none" strike="noStrike" cap="none">
                        <a:latin typeface="Calibri"/>
                        <a:ea typeface="Calibri"/>
                        <a:cs typeface="Calibri"/>
                        <a:sym typeface="Calibri"/>
                      </a:endParaRPr>
                    </a:p>
                  </a:txBody>
                  <a:tcPr marL="91450" marR="91450" marT="45725" marB="45725"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accent1">
                        <a:alpha val="68778"/>
                      </a:schemeClr>
                    </a:solidFill>
                  </a:tcPr>
                </a:tc>
                <a:tc>
                  <a:txBody>
                    <a:bodyPr/>
                    <a:lstStyle/>
                    <a:p>
                      <a:pPr marL="0" marR="0" lvl="0" indent="0" algn="l" rtl="0">
                        <a:lnSpc>
                          <a:spcPct val="100000"/>
                        </a:lnSpc>
                        <a:spcBef>
                          <a:spcPts val="0"/>
                        </a:spcBef>
                        <a:spcAft>
                          <a:spcPts val="0"/>
                        </a:spcAft>
                        <a:buClr>
                          <a:srgbClr val="000000"/>
                        </a:buClr>
                        <a:buSzPts val="2000"/>
                        <a:buFont typeface="Arial"/>
                        <a:buNone/>
                      </a:pPr>
                      <a:r>
                        <a:rPr lang="en-US" sz="2000" u="none" strike="noStrike" cap="none" dirty="0">
                          <a:solidFill>
                            <a:srgbClr val="0000FF"/>
                          </a:solidFill>
                          <a:latin typeface="Calibri"/>
                          <a:ea typeface="Calibri"/>
                          <a:cs typeface="Calibri"/>
                          <a:sym typeface="Calibri"/>
                        </a:rPr>
                        <a:t>Obtain AA/A or B/C in C2.</a:t>
                      </a:r>
                      <a:endParaRPr dirty="0"/>
                    </a:p>
                  </a:txBody>
                  <a:tcPr marL="95250" marR="95250" marT="47625" marB="47625"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accent1">
                        <a:alpha val="68778"/>
                      </a:schemeClr>
                    </a:solidFill>
                  </a:tcPr>
                </a:tc>
                <a:tc>
                  <a:txBody>
                    <a:bodyPr/>
                    <a:lstStyle/>
                    <a:p>
                      <a:pPr marL="0" marR="0" lvl="0" indent="0" algn="ctr" rtl="0">
                        <a:lnSpc>
                          <a:spcPct val="100000"/>
                        </a:lnSpc>
                        <a:spcBef>
                          <a:spcPts val="0"/>
                        </a:spcBef>
                        <a:spcAft>
                          <a:spcPts val="0"/>
                        </a:spcAft>
                        <a:buClr>
                          <a:srgbClr val="000000"/>
                        </a:buClr>
                        <a:buSzPts val="2000"/>
                        <a:buFont typeface="Arial"/>
                        <a:buNone/>
                      </a:pPr>
                      <a:r>
                        <a:rPr lang="en-US" sz="2000" u="none" strike="noStrike" cap="none" dirty="0">
                          <a:latin typeface="Calibri"/>
                          <a:ea typeface="Calibri"/>
                          <a:cs typeface="Calibri"/>
                          <a:sym typeface="Calibri"/>
                        </a:rPr>
                        <a:t>Level 3 or Tentative Level 3</a:t>
                      </a:r>
                      <a:endParaRPr sz="2000" u="none" strike="noStrike" cap="none" dirty="0">
                        <a:latin typeface="Calibri"/>
                        <a:ea typeface="Calibri"/>
                        <a:cs typeface="Calibri"/>
                        <a:sym typeface="Calibri"/>
                      </a:endParaRPr>
                    </a:p>
                  </a:txBody>
                  <a:tcPr marL="91450" marR="91450" marT="45725" marB="45725"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accent1">
                        <a:alpha val="68778"/>
                      </a:schemeClr>
                    </a:solidFill>
                  </a:tcPr>
                </a:tc>
                <a:extLst>
                  <a:ext uri="{0D108BD9-81ED-4DB2-BD59-A6C34878D82A}">
                    <a16:rowId xmlns:a16="http://schemas.microsoft.com/office/drawing/2014/main" val="10002"/>
                  </a:ext>
                </a:extLst>
              </a:tr>
              <a:tr h="441775">
                <a:tc>
                  <a:txBody>
                    <a:bodyPr/>
                    <a:lstStyle/>
                    <a:p>
                      <a:pPr marL="0" marR="0" lvl="0" indent="0" algn="ctr" rtl="0">
                        <a:lnSpc>
                          <a:spcPct val="100000"/>
                        </a:lnSpc>
                        <a:spcBef>
                          <a:spcPts val="0"/>
                        </a:spcBef>
                        <a:spcAft>
                          <a:spcPts val="0"/>
                        </a:spcAft>
                        <a:buClr>
                          <a:srgbClr val="000000"/>
                        </a:buClr>
                        <a:buSzPts val="2000"/>
                        <a:buFont typeface="Arial"/>
                        <a:buNone/>
                      </a:pPr>
                      <a:r>
                        <a:rPr lang="en-US" sz="2000" u="none" strike="noStrike" cap="none">
                          <a:latin typeface="Calibri"/>
                          <a:ea typeface="Calibri"/>
                          <a:cs typeface="Calibri"/>
                          <a:sym typeface="Calibri"/>
                        </a:rPr>
                        <a:t>Level 3</a:t>
                      </a:r>
                      <a:endParaRPr sz="2000" u="none" strike="noStrike" cap="none">
                        <a:latin typeface="Calibri"/>
                        <a:ea typeface="Calibri"/>
                        <a:cs typeface="Calibri"/>
                        <a:sym typeface="Calibri"/>
                      </a:endParaRPr>
                    </a:p>
                  </a:txBody>
                  <a:tcPr marL="91450" marR="91450" marT="45725" marB="45725"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accent1">
                        <a:alpha val="68778"/>
                      </a:schemeClr>
                    </a:solidFill>
                  </a:tcPr>
                </a:tc>
                <a:tc>
                  <a:txBody>
                    <a:bodyPr/>
                    <a:lstStyle/>
                    <a:p>
                      <a:pPr marL="0" marR="0" lvl="0" indent="0" algn="l" rtl="0">
                        <a:lnSpc>
                          <a:spcPct val="100000"/>
                        </a:lnSpc>
                        <a:spcBef>
                          <a:spcPts val="0"/>
                        </a:spcBef>
                        <a:spcAft>
                          <a:spcPts val="0"/>
                        </a:spcAft>
                        <a:buNone/>
                      </a:pPr>
                      <a:r>
                        <a:rPr lang="en-US" sz="2000" b="0" i="0" u="none" strike="noStrike" cap="none" dirty="0">
                          <a:solidFill>
                            <a:srgbClr val="0000FF"/>
                          </a:solidFill>
                          <a:latin typeface="Calibri"/>
                          <a:ea typeface="Calibri"/>
                          <a:cs typeface="Calibri"/>
                          <a:sym typeface="Calibri"/>
                        </a:rPr>
                        <a:t>Obtain </a:t>
                      </a:r>
                      <a:r>
                        <a:rPr lang="en-US" altLang="ja-JP" sz="2000" u="none" strike="noStrike" cap="none" dirty="0">
                          <a:solidFill>
                            <a:srgbClr val="0000FF"/>
                          </a:solidFill>
                          <a:latin typeface="Calibri"/>
                          <a:ea typeface="Calibri"/>
                          <a:cs typeface="Calibri"/>
                          <a:sym typeface="Calibri"/>
                        </a:rPr>
                        <a:t>AA/A or B/C </a:t>
                      </a:r>
                      <a:r>
                        <a:rPr lang="en-US" sz="2000" b="0" i="0" u="none" strike="noStrike" cap="none" dirty="0">
                          <a:solidFill>
                            <a:srgbClr val="0000FF"/>
                          </a:solidFill>
                          <a:latin typeface="Calibri"/>
                          <a:ea typeface="Calibri"/>
                          <a:cs typeface="Calibri"/>
                          <a:sym typeface="Calibri"/>
                        </a:rPr>
                        <a:t>in C3.</a:t>
                      </a:r>
                      <a:r>
                        <a:rPr lang="en-US" sz="2000" b="0" i="0" u="none" strike="noStrike" cap="none" dirty="0">
                          <a:solidFill>
                            <a:srgbClr val="000000"/>
                          </a:solidFill>
                          <a:latin typeface="Calibri"/>
                          <a:ea typeface="Calibri"/>
                          <a:cs typeface="Calibri"/>
                          <a:sym typeface="Calibri"/>
                        </a:rPr>
                        <a:t> *</a:t>
                      </a:r>
                      <a:r>
                        <a:rPr lang="en-US" sz="1800" b="0" i="0" u="none" strike="noStrike" cap="none" dirty="0">
                          <a:solidFill>
                            <a:srgbClr val="000000"/>
                          </a:solidFill>
                          <a:latin typeface="Calibri"/>
                          <a:ea typeface="Calibri"/>
                          <a:cs typeface="Calibri"/>
                          <a:sym typeface="Calibri"/>
                        </a:rPr>
                        <a:t>①</a:t>
                      </a:r>
                      <a:endParaRPr sz="2000" u="none" strike="noStrike" cap="none" dirty="0">
                        <a:latin typeface="Calibri"/>
                        <a:ea typeface="Calibri"/>
                        <a:cs typeface="Calibri"/>
                        <a:sym typeface="Calibri"/>
                      </a:endParaRPr>
                    </a:p>
                  </a:txBody>
                  <a:tcPr marL="95250" marR="95250" marT="47625" marB="47625"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accent1">
                        <a:alpha val="68778"/>
                      </a:schemeClr>
                    </a:solidFill>
                  </a:tcPr>
                </a:tc>
                <a:tc>
                  <a:txBody>
                    <a:bodyPr/>
                    <a:lstStyle/>
                    <a:p>
                      <a:pPr marL="0" marR="0" lvl="0" indent="0" algn="ctr" rtl="0">
                        <a:lnSpc>
                          <a:spcPct val="100000"/>
                        </a:lnSpc>
                        <a:spcBef>
                          <a:spcPts val="0"/>
                        </a:spcBef>
                        <a:spcAft>
                          <a:spcPts val="0"/>
                        </a:spcAft>
                        <a:buClr>
                          <a:srgbClr val="000000"/>
                        </a:buClr>
                        <a:buSzPts val="2000"/>
                        <a:buFont typeface="Arial"/>
                        <a:buNone/>
                      </a:pPr>
                      <a:r>
                        <a:rPr lang="en-US" sz="2000" u="none" strike="noStrike" cap="none" dirty="0">
                          <a:latin typeface="Calibri"/>
                          <a:ea typeface="Calibri"/>
                          <a:cs typeface="Calibri"/>
                          <a:sym typeface="Calibri"/>
                        </a:rPr>
                        <a:t>Level 4 or Tentative Level 4</a:t>
                      </a:r>
                      <a:endParaRPr sz="2000" u="none" strike="noStrike" cap="none" dirty="0">
                        <a:latin typeface="Calibri"/>
                        <a:ea typeface="Calibri"/>
                        <a:cs typeface="Calibri"/>
                        <a:sym typeface="Calibri"/>
                      </a:endParaRPr>
                    </a:p>
                  </a:txBody>
                  <a:tcPr marL="91450" marR="91450" marT="45725" marB="45725"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accent1">
                        <a:alpha val="68778"/>
                      </a:schemeClr>
                    </a:solidFill>
                  </a:tcPr>
                </a:tc>
                <a:extLst>
                  <a:ext uri="{0D108BD9-81ED-4DB2-BD59-A6C34878D82A}">
                    <a16:rowId xmlns:a16="http://schemas.microsoft.com/office/drawing/2014/main" val="10003"/>
                  </a:ext>
                </a:extLst>
              </a:tr>
              <a:tr h="441775">
                <a:tc>
                  <a:txBody>
                    <a:bodyPr/>
                    <a:lstStyle/>
                    <a:p>
                      <a:pPr marL="0" marR="0" lvl="0" indent="0" algn="ctr" rtl="0">
                        <a:lnSpc>
                          <a:spcPct val="100000"/>
                        </a:lnSpc>
                        <a:spcBef>
                          <a:spcPts val="0"/>
                        </a:spcBef>
                        <a:spcAft>
                          <a:spcPts val="0"/>
                        </a:spcAft>
                        <a:buClr>
                          <a:srgbClr val="000000"/>
                        </a:buClr>
                        <a:buSzPts val="2000"/>
                        <a:buFont typeface="Arial"/>
                        <a:buNone/>
                      </a:pPr>
                      <a:r>
                        <a:rPr lang="en-US" sz="2000" u="none" strike="noStrike" cap="none">
                          <a:latin typeface="Calibri"/>
                          <a:ea typeface="Calibri"/>
                          <a:cs typeface="Calibri"/>
                          <a:sym typeface="Calibri"/>
                        </a:rPr>
                        <a:t>Level 4</a:t>
                      </a:r>
                      <a:endParaRPr sz="2000" u="none" strike="noStrike" cap="none">
                        <a:latin typeface="Calibri"/>
                        <a:ea typeface="Calibri"/>
                        <a:cs typeface="Calibri"/>
                        <a:sym typeface="Calibri"/>
                      </a:endParaRPr>
                    </a:p>
                  </a:txBody>
                  <a:tcPr marL="91450" marR="91450" marT="45725" marB="45725"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None/>
                      </a:pPr>
                      <a:r>
                        <a:rPr lang="en-US" sz="2000" b="0" i="0" u="none" strike="noStrike" cap="none" dirty="0">
                          <a:solidFill>
                            <a:srgbClr val="0000FF"/>
                          </a:solidFill>
                          <a:latin typeface="Calibri"/>
                          <a:ea typeface="Calibri"/>
                          <a:cs typeface="Calibri"/>
                          <a:sym typeface="Calibri"/>
                        </a:rPr>
                        <a:t>Obtain an AA or A grade in C4.</a:t>
                      </a:r>
                      <a:r>
                        <a:rPr lang="en-US" sz="2000" b="0" i="0" u="none" strike="noStrike" cap="none" dirty="0">
                          <a:solidFill>
                            <a:srgbClr val="000000"/>
                          </a:solidFill>
                          <a:latin typeface="Calibri"/>
                          <a:ea typeface="Calibri"/>
                          <a:cs typeface="Calibri"/>
                          <a:sym typeface="Calibri"/>
                        </a:rPr>
                        <a:t>*</a:t>
                      </a:r>
                      <a:r>
                        <a:rPr lang="en-US" sz="1800" b="0" i="0" u="none" strike="noStrike" cap="none" dirty="0">
                          <a:solidFill>
                            <a:srgbClr val="000000"/>
                          </a:solidFill>
                          <a:latin typeface="Calibri"/>
                          <a:ea typeface="Calibri"/>
                          <a:cs typeface="Calibri"/>
                          <a:sym typeface="Calibri"/>
                        </a:rPr>
                        <a:t>① ②</a:t>
                      </a:r>
                      <a:endParaRPr sz="2000" u="none" strike="noStrike" cap="none" dirty="0"/>
                    </a:p>
                  </a:txBody>
                  <a:tcPr marL="95250" marR="95250" marT="47625" marB="47625"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000"/>
                        <a:buFont typeface="Arial"/>
                        <a:buNone/>
                      </a:pPr>
                      <a:r>
                        <a:rPr lang="en-US" sz="2000" u="none" strike="noStrike" cap="none">
                          <a:latin typeface="Calibri"/>
                          <a:ea typeface="Calibri"/>
                          <a:cs typeface="Calibri"/>
                          <a:sym typeface="Calibri"/>
                        </a:rPr>
                        <a:t>Level 5</a:t>
                      </a:r>
                      <a:endParaRPr sz="2000" u="none" strike="noStrike" cap="none">
                        <a:latin typeface="Calibri"/>
                        <a:ea typeface="Calibri"/>
                        <a:cs typeface="Calibri"/>
                        <a:sym typeface="Calibri"/>
                      </a:endParaRPr>
                    </a:p>
                  </a:txBody>
                  <a:tcPr marL="91450" marR="91450" marT="45725" marB="45725"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tcPr>
                </a:tc>
                <a:extLst>
                  <a:ext uri="{0D108BD9-81ED-4DB2-BD59-A6C34878D82A}">
                    <a16:rowId xmlns:a16="http://schemas.microsoft.com/office/drawing/2014/main" val="10004"/>
                  </a:ext>
                </a:extLst>
              </a:tr>
              <a:tr h="893225">
                <a:tc>
                  <a:txBody>
                    <a:bodyPr/>
                    <a:lstStyle/>
                    <a:p>
                      <a:pPr marL="0" marR="0" lvl="0" indent="0" algn="ctr" rtl="0">
                        <a:lnSpc>
                          <a:spcPct val="100000"/>
                        </a:lnSpc>
                        <a:spcBef>
                          <a:spcPts val="0"/>
                        </a:spcBef>
                        <a:spcAft>
                          <a:spcPts val="0"/>
                        </a:spcAft>
                        <a:buClr>
                          <a:srgbClr val="000000"/>
                        </a:buClr>
                        <a:buSzPts val="2000"/>
                        <a:buFont typeface="Arial"/>
                        <a:buNone/>
                      </a:pPr>
                      <a:r>
                        <a:rPr lang="en-US" sz="2000" u="none" strike="noStrike" cap="none">
                          <a:latin typeface="Calibri"/>
                          <a:ea typeface="Calibri"/>
                          <a:cs typeface="Calibri"/>
                          <a:sym typeface="Calibri"/>
                        </a:rPr>
                        <a:t>Level 5</a:t>
                      </a:r>
                      <a:endParaRPr sz="2000" u="none" strike="noStrike" cap="none">
                        <a:latin typeface="Calibri"/>
                        <a:ea typeface="Calibri"/>
                        <a:cs typeface="Calibri"/>
                        <a:sym typeface="Calibri"/>
                      </a:endParaRPr>
                    </a:p>
                  </a:txBody>
                  <a:tcPr marL="91450" marR="91450" marT="45725" marB="45725"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None/>
                      </a:pPr>
                      <a:r>
                        <a:rPr lang="en-US" sz="2000" b="0" i="0" u="none" strike="noStrike" cap="none" dirty="0">
                          <a:solidFill>
                            <a:srgbClr val="0000FF"/>
                          </a:solidFill>
                          <a:latin typeface="Calibri"/>
                          <a:ea typeface="Calibri"/>
                          <a:cs typeface="Calibri"/>
                          <a:sym typeface="Calibri"/>
                        </a:rPr>
                        <a:t>Obtain AA or A in both C5 and another Level 5 courses.</a:t>
                      </a:r>
                      <a:r>
                        <a:rPr lang="en-US" sz="2000" b="0" i="0" u="none" strike="noStrike" cap="none" dirty="0">
                          <a:solidFill>
                            <a:srgbClr val="000000"/>
                          </a:solidFill>
                          <a:latin typeface="Calibri"/>
                          <a:ea typeface="Calibri"/>
                          <a:cs typeface="Calibri"/>
                          <a:sym typeface="Calibri"/>
                        </a:rPr>
                        <a:t> *</a:t>
                      </a:r>
                      <a:r>
                        <a:rPr lang="en-US" sz="1800" b="0" i="0" u="none" strike="noStrike" cap="none" dirty="0">
                          <a:solidFill>
                            <a:srgbClr val="000000"/>
                          </a:solidFill>
                          <a:latin typeface="Calibri"/>
                          <a:ea typeface="Calibri"/>
                          <a:cs typeface="Calibri"/>
                          <a:sym typeface="Calibri"/>
                        </a:rPr>
                        <a:t>① ②</a:t>
                      </a:r>
                      <a:endParaRPr sz="2000" u="none" strike="noStrike" cap="none" dirty="0"/>
                    </a:p>
                  </a:txBody>
                  <a:tcPr marL="95250" marR="95250" marT="47625" marB="47625"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FF"/>
                        </a:buClr>
                        <a:buSzPts val="1800"/>
                        <a:buFont typeface="Calibri"/>
                        <a:buNone/>
                      </a:pPr>
                      <a:r>
                        <a:rPr lang="en-US" sz="2000" u="none" strike="noStrike" cap="none" dirty="0">
                          <a:latin typeface="Calibri"/>
                          <a:ea typeface="Calibri"/>
                          <a:cs typeface="Calibri"/>
                          <a:sym typeface="Calibri"/>
                        </a:rPr>
                        <a:t>Level 6</a:t>
                      </a:r>
                      <a:endParaRPr sz="1400" u="none" strike="noStrike" cap="none" dirty="0">
                        <a:latin typeface="Calibri"/>
                        <a:ea typeface="Calibri"/>
                        <a:cs typeface="Calibri"/>
                        <a:sym typeface="Calibri"/>
                      </a:endParaRPr>
                    </a:p>
                  </a:txBody>
                  <a:tcPr marL="91450" marR="91450" marT="45725" marB="45725"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tcPr>
                </a:tc>
                <a:extLst>
                  <a:ext uri="{0D108BD9-81ED-4DB2-BD59-A6C34878D82A}">
                    <a16:rowId xmlns:a16="http://schemas.microsoft.com/office/drawing/2014/main" val="10005"/>
                  </a:ext>
                </a:extLst>
              </a:tr>
            </a:tbl>
          </a:graphicData>
        </a:graphic>
      </p:graphicFrame>
      <p:sp>
        <p:nvSpPr>
          <p:cNvPr id="259" name="Google Shape;259;p26"/>
          <p:cNvSpPr txBox="1"/>
          <p:nvPr/>
        </p:nvSpPr>
        <p:spPr>
          <a:xfrm>
            <a:off x="428037" y="5857550"/>
            <a:ext cx="8537833" cy="64629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800"/>
              <a:buFont typeface="Arial"/>
              <a:buNone/>
            </a:pPr>
            <a:r>
              <a:rPr lang="en-US" sz="1800" b="0" i="0" u="none" strike="noStrike" cap="none" dirty="0">
                <a:solidFill>
                  <a:srgbClr val="000000"/>
                </a:solidFill>
                <a:latin typeface="Calibri"/>
                <a:ea typeface="Calibri"/>
                <a:cs typeface="Calibri"/>
                <a:sym typeface="Calibri"/>
              </a:rPr>
              <a:t>*</a:t>
            </a:r>
            <a:r>
              <a:rPr lang="en-US" sz="1600" b="0" i="0" u="none" strike="noStrike" cap="none" dirty="0">
                <a:solidFill>
                  <a:srgbClr val="000000"/>
                </a:solidFill>
                <a:latin typeface="Calibri"/>
                <a:ea typeface="Calibri"/>
                <a:cs typeface="Calibri"/>
                <a:sym typeface="Calibri"/>
              </a:rPr>
              <a:t>①</a:t>
            </a:r>
            <a:r>
              <a:rPr lang="en-US" sz="1800" b="0" i="0" u="none" strike="noStrike" cap="none" dirty="0">
                <a:solidFill>
                  <a:srgbClr val="000000"/>
                </a:solidFill>
                <a:latin typeface="Calibri"/>
                <a:ea typeface="Calibri"/>
                <a:cs typeface="Calibri"/>
                <a:sym typeface="Calibri"/>
              </a:rPr>
              <a:t>Other courses can be combined. Please see “the </a:t>
            </a:r>
            <a:r>
              <a:rPr lang="en-US" sz="1800" b="1" i="0" u="none" strike="noStrike" cap="none" dirty="0">
                <a:solidFill>
                  <a:srgbClr val="000000"/>
                </a:solidFill>
                <a:latin typeface="Calibri"/>
                <a:ea typeface="Calibri"/>
                <a:cs typeface="Calibri"/>
                <a:sym typeface="Calibri"/>
              </a:rPr>
              <a:t>JLPK Guide</a:t>
            </a:r>
            <a:r>
              <a:rPr lang="en-US" sz="1800" b="0" i="0" u="none" strike="noStrike" cap="none" dirty="0">
                <a:solidFill>
                  <a:srgbClr val="000000"/>
                </a:solidFill>
                <a:latin typeface="Calibri"/>
                <a:ea typeface="Calibri"/>
                <a:cs typeface="Calibri"/>
                <a:sym typeface="Calibri"/>
              </a:rPr>
              <a:t>” for further information.</a:t>
            </a:r>
            <a:endParaRPr dirty="0"/>
          </a:p>
          <a:p>
            <a:pPr marL="0" marR="0" lvl="0" indent="0" algn="l" rtl="0">
              <a:lnSpc>
                <a:spcPct val="100000"/>
              </a:lnSpc>
              <a:spcBef>
                <a:spcPts val="0"/>
              </a:spcBef>
              <a:spcAft>
                <a:spcPts val="0"/>
              </a:spcAft>
              <a:buClr>
                <a:srgbClr val="000000"/>
              </a:buClr>
              <a:buSzPts val="1800"/>
              <a:buFont typeface="Arial"/>
              <a:buNone/>
            </a:pPr>
            <a:r>
              <a:rPr lang="en-US" sz="1800" b="0" i="0" u="none" strike="noStrike" cap="none" dirty="0">
                <a:solidFill>
                  <a:srgbClr val="000000"/>
                </a:solidFill>
                <a:latin typeface="Calibri"/>
                <a:ea typeface="Calibri"/>
                <a:cs typeface="Calibri"/>
                <a:sym typeface="Calibri"/>
              </a:rPr>
              <a:t>*</a:t>
            </a:r>
            <a:r>
              <a:rPr lang="en-US" sz="1600" b="0" i="0" u="none" strike="noStrike" cap="none" dirty="0">
                <a:solidFill>
                  <a:srgbClr val="000000"/>
                </a:solidFill>
                <a:latin typeface="Calibri"/>
                <a:ea typeface="Calibri"/>
                <a:cs typeface="Calibri"/>
                <a:sym typeface="Calibri"/>
              </a:rPr>
              <a:t>②</a:t>
            </a:r>
            <a:r>
              <a:rPr lang="en-US" sz="1800" b="0" i="0" u="none" strike="noStrike" cap="none" dirty="0">
                <a:solidFill>
                  <a:srgbClr val="000000"/>
                </a:solidFill>
                <a:latin typeface="Calibri"/>
                <a:ea typeface="Calibri"/>
                <a:cs typeface="Calibri"/>
                <a:sym typeface="Calibri"/>
              </a:rPr>
              <a:t>Obtaining 2 “B” grades is considered equal to obtaining an “A”.</a:t>
            </a:r>
            <a:endParaRPr dirty="0"/>
          </a:p>
        </p:txBody>
      </p:sp>
      <p:sp>
        <p:nvSpPr>
          <p:cNvPr id="260" name="Google Shape;260;p26"/>
          <p:cNvSpPr txBox="1"/>
          <p:nvPr/>
        </p:nvSpPr>
        <p:spPr>
          <a:xfrm>
            <a:off x="542290" y="1466205"/>
            <a:ext cx="8287927" cy="707886"/>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000"/>
              <a:buFont typeface="Arial"/>
              <a:buNone/>
            </a:pPr>
            <a:r>
              <a:rPr lang="en-US" sz="2000" b="0" i="0" u="none" strike="noStrike" cap="none">
                <a:solidFill>
                  <a:schemeClr val="dk1"/>
                </a:solidFill>
                <a:latin typeface="Calibri"/>
                <a:ea typeface="Calibri"/>
                <a:cs typeface="Calibri"/>
                <a:sym typeface="Calibri"/>
              </a:rPr>
              <a:t>If you fulfill the conditions indicated on the table below, you may proceed to the next difficulty level the following term without taking the PT. </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65"/>
        <p:cNvGrpSpPr/>
        <p:nvPr/>
      </p:nvGrpSpPr>
      <p:grpSpPr>
        <a:xfrm>
          <a:off x="0" y="0"/>
          <a:ext cx="0" cy="0"/>
          <a:chOff x="0" y="0"/>
          <a:chExt cx="0" cy="0"/>
        </a:xfrm>
      </p:grpSpPr>
      <p:sp>
        <p:nvSpPr>
          <p:cNvPr id="266" name="Google Shape;266;p27"/>
          <p:cNvSpPr txBox="1"/>
          <p:nvPr/>
        </p:nvSpPr>
        <p:spPr>
          <a:xfrm>
            <a:off x="1783849" y="309601"/>
            <a:ext cx="6861389" cy="1072707"/>
          </a:xfrm>
          <a:prstGeom prst="rect">
            <a:avLst/>
          </a:prstGeom>
          <a:noFill/>
          <a:ln w="381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4100" b="0" i="0" u="none" strike="noStrike" cap="none">
                <a:solidFill>
                  <a:schemeClr val="dk1"/>
                </a:solidFill>
                <a:latin typeface="Calibri"/>
                <a:ea typeface="Calibri"/>
                <a:cs typeface="Calibri"/>
                <a:sym typeface="Calibri"/>
              </a:rPr>
              <a:t>FAQ</a:t>
            </a:r>
            <a:endParaRPr sz="1092" b="0" i="0" u="none" strike="noStrike" cap="none">
              <a:solidFill>
                <a:srgbClr val="000000"/>
              </a:solidFill>
              <a:latin typeface="Arial"/>
              <a:ea typeface="Arial"/>
              <a:cs typeface="Arial"/>
              <a:sym typeface="Arial"/>
            </a:endParaRPr>
          </a:p>
        </p:txBody>
      </p:sp>
      <p:pic>
        <p:nvPicPr>
          <p:cNvPr id="267" name="Google Shape;267;p27"/>
          <p:cNvPicPr preferRelativeResize="0"/>
          <p:nvPr/>
        </p:nvPicPr>
        <p:blipFill rotWithShape="1">
          <a:blip r:embed="rId3">
            <a:alphaModFix/>
          </a:blip>
          <a:srcRect/>
          <a:stretch/>
        </p:blipFill>
        <p:spPr>
          <a:xfrm>
            <a:off x="334800" y="309601"/>
            <a:ext cx="1077400" cy="1072707"/>
          </a:xfrm>
          <a:prstGeom prst="rect">
            <a:avLst/>
          </a:prstGeom>
          <a:noFill/>
          <a:ln>
            <a:noFill/>
          </a:ln>
        </p:spPr>
      </p:pic>
      <p:graphicFrame>
        <p:nvGraphicFramePr>
          <p:cNvPr id="268" name="Google Shape;268;p27"/>
          <p:cNvGraphicFramePr/>
          <p:nvPr>
            <p:extLst>
              <p:ext uri="{D42A27DB-BD31-4B8C-83A1-F6EECF244321}">
                <p14:modId xmlns:p14="http://schemas.microsoft.com/office/powerpoint/2010/main" val="43142240"/>
              </p:ext>
            </p:extLst>
          </p:nvPr>
        </p:nvGraphicFramePr>
        <p:xfrm>
          <a:off x="334800" y="1892395"/>
          <a:ext cx="8467200" cy="4883925"/>
        </p:xfrm>
        <a:graphic>
          <a:graphicData uri="http://schemas.openxmlformats.org/drawingml/2006/table">
            <a:tbl>
              <a:tblPr firstRow="1" bandRow="1">
                <a:noFill/>
                <a:tableStyleId>{509193C1-14F7-42FF-854A-7D85F16FD891}</a:tableStyleId>
              </a:tblPr>
              <a:tblGrid>
                <a:gridCol w="3164300">
                  <a:extLst>
                    <a:ext uri="{9D8B030D-6E8A-4147-A177-3AD203B41FA5}">
                      <a16:colId xmlns:a16="http://schemas.microsoft.com/office/drawing/2014/main" val="20000"/>
                    </a:ext>
                  </a:extLst>
                </a:gridCol>
                <a:gridCol w="5302900">
                  <a:extLst>
                    <a:ext uri="{9D8B030D-6E8A-4147-A177-3AD203B41FA5}">
                      <a16:colId xmlns:a16="http://schemas.microsoft.com/office/drawing/2014/main" val="20001"/>
                    </a:ext>
                  </a:extLst>
                </a:gridCol>
              </a:tblGrid>
              <a:tr h="1268850">
                <a:tc>
                  <a:txBody>
                    <a:bodyPr/>
                    <a:lstStyle/>
                    <a:p>
                      <a:pPr marL="0" marR="0" lvl="0" indent="0" algn="l" rtl="0">
                        <a:lnSpc>
                          <a:spcPct val="100000"/>
                        </a:lnSpc>
                        <a:spcBef>
                          <a:spcPts val="0"/>
                        </a:spcBef>
                        <a:spcAft>
                          <a:spcPts val="0"/>
                        </a:spcAft>
                        <a:buClr>
                          <a:srgbClr val="000000"/>
                        </a:buClr>
                        <a:buSzPts val="1800"/>
                        <a:buFont typeface="Arial"/>
                        <a:buNone/>
                      </a:pPr>
                      <a:r>
                        <a:rPr lang="en-US" sz="2000" b="1" u="none" strike="noStrike" cap="none">
                          <a:solidFill>
                            <a:schemeClr val="dk1"/>
                          </a:solidFill>
                        </a:rPr>
                        <a:t>Q1</a:t>
                      </a:r>
                      <a:r>
                        <a:rPr lang="en-US" sz="2000" u="none" strike="noStrike" cap="none">
                          <a:solidFill>
                            <a:schemeClr val="dk1"/>
                          </a:solidFill>
                        </a:rPr>
                        <a:t>. Can I take C310-R/W and R300 at the same time?</a:t>
                      </a:r>
                      <a:endParaRPr sz="2000" u="none" strike="noStrike" cap="none">
                        <a:solidFill>
                          <a:schemeClr val="dk1"/>
                        </a:solidFill>
                      </a:endParaRPr>
                    </a:p>
                  </a:txBody>
                  <a:tcPr marL="91450" marR="91450" marT="45725" marB="45725" anchor="ctr">
                    <a:lnL w="57150" cap="flat" cmpd="sng">
                      <a:solidFill>
                        <a:srgbClr val="FF0000"/>
                      </a:solidFill>
                      <a:prstDash val="solid"/>
                      <a:round/>
                      <a:headEnd type="none" w="sm" len="sm"/>
                      <a:tailEnd type="none" w="sm" len="sm"/>
                    </a:lnL>
                    <a:lnT w="57150" cap="flat" cmpd="sng">
                      <a:solidFill>
                        <a:srgbClr val="FF0000"/>
                      </a:solidFill>
                      <a:prstDash val="solid"/>
                      <a:round/>
                      <a:headEnd type="none" w="sm" len="sm"/>
                      <a:tailEnd type="none" w="sm" len="sm"/>
                    </a:lnT>
                    <a:lnB w="57150" cap="flat" cmpd="sng">
                      <a:solidFill>
                        <a:srgbClr val="FF0000"/>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r>
                        <a:rPr lang="en-US" sz="2000" b="1" u="none" strike="noStrike" cap="none">
                          <a:solidFill>
                            <a:schemeClr val="dk1"/>
                          </a:solidFill>
                        </a:rPr>
                        <a:t>A1</a:t>
                      </a:r>
                      <a:r>
                        <a:rPr lang="en-US" sz="2000" u="none" strike="noStrike" cap="none">
                          <a:solidFill>
                            <a:schemeClr val="dk1"/>
                          </a:solidFill>
                        </a:rPr>
                        <a:t>. Yes, you can. C310-R/W is a Comprehensive class focusing on Reading and Writing and R300 is a Reading class. You can take classes with codes starting with different alphabets at the same time.</a:t>
                      </a:r>
                      <a:endParaRPr sz="2000" u="none" strike="noStrike" cap="none">
                        <a:solidFill>
                          <a:schemeClr val="dk1"/>
                        </a:solidFill>
                      </a:endParaRPr>
                    </a:p>
                  </a:txBody>
                  <a:tcPr marL="91450" marR="91450" marT="45725" marB="45725" anchor="ctr">
                    <a:lnR w="57150" cap="flat" cmpd="sng">
                      <a:solidFill>
                        <a:srgbClr val="FF0000"/>
                      </a:solidFill>
                      <a:prstDash val="solid"/>
                      <a:round/>
                      <a:headEnd type="none" w="sm" len="sm"/>
                      <a:tailEnd type="none" w="sm" len="sm"/>
                    </a:lnR>
                    <a:lnT w="57150" cap="flat" cmpd="sng">
                      <a:solidFill>
                        <a:srgbClr val="FF0000"/>
                      </a:solidFill>
                      <a:prstDash val="solid"/>
                      <a:round/>
                      <a:headEnd type="none" w="sm" len="sm"/>
                      <a:tailEnd type="none" w="sm" len="sm"/>
                    </a:lnT>
                    <a:lnB w="57150" cap="flat" cmpd="sng">
                      <a:solidFill>
                        <a:srgbClr val="FF0000"/>
                      </a:solidFill>
                      <a:prstDash val="solid"/>
                      <a:round/>
                      <a:headEnd type="none" w="sm" len="sm"/>
                      <a:tailEnd type="none" w="sm" len="sm"/>
                    </a:lnB>
                  </a:tcPr>
                </a:tc>
                <a:extLst>
                  <a:ext uri="{0D108BD9-81ED-4DB2-BD59-A6C34878D82A}">
                    <a16:rowId xmlns:a16="http://schemas.microsoft.com/office/drawing/2014/main" val="10000"/>
                  </a:ext>
                </a:extLst>
              </a:tr>
              <a:tr h="1468475">
                <a:tc>
                  <a:txBody>
                    <a:bodyPr/>
                    <a:lstStyle/>
                    <a:p>
                      <a:pPr marL="0" marR="0" lvl="0" indent="0" algn="l" rtl="0">
                        <a:lnSpc>
                          <a:spcPct val="100000"/>
                        </a:lnSpc>
                        <a:spcBef>
                          <a:spcPts val="0"/>
                        </a:spcBef>
                        <a:spcAft>
                          <a:spcPts val="0"/>
                        </a:spcAft>
                        <a:buClr>
                          <a:srgbClr val="000000"/>
                        </a:buClr>
                        <a:buSzPts val="1800"/>
                        <a:buFont typeface="Arial"/>
                        <a:buNone/>
                      </a:pPr>
                      <a:r>
                        <a:rPr lang="en-US" sz="2000" b="1" u="none" strike="noStrike" cap="none">
                          <a:solidFill>
                            <a:schemeClr val="dk1"/>
                          </a:solidFill>
                        </a:rPr>
                        <a:t>Q2</a:t>
                      </a:r>
                      <a:r>
                        <a:rPr lang="en-US" sz="2000" u="none" strike="noStrike" cap="none">
                          <a:solidFill>
                            <a:schemeClr val="dk1"/>
                          </a:solidFill>
                        </a:rPr>
                        <a:t>. Can I raise (lower) my Kanji level by one?</a:t>
                      </a:r>
                      <a:endParaRPr sz="2000" u="none" strike="noStrike" cap="none">
                        <a:solidFill>
                          <a:schemeClr val="dk1"/>
                        </a:solidFill>
                      </a:endParaRPr>
                    </a:p>
                  </a:txBody>
                  <a:tcPr marL="91450" marR="91450" marT="45725" marB="45725" anchor="ctr">
                    <a:lnT w="57150" cap="flat" cmpd="sng">
                      <a:solidFill>
                        <a:srgbClr val="FF0000"/>
                      </a:solidFill>
                      <a:prstDash val="solid"/>
                      <a:round/>
                      <a:headEnd type="none" w="sm" len="sm"/>
                      <a:tailEnd type="none" w="sm" len="sm"/>
                    </a:lnT>
                  </a:tcPr>
                </a:tc>
                <a:tc>
                  <a:txBody>
                    <a:bodyPr/>
                    <a:lstStyle/>
                    <a:p>
                      <a:pPr marL="0" marR="0" lvl="0" indent="0" algn="l" rtl="0">
                        <a:lnSpc>
                          <a:spcPct val="100000"/>
                        </a:lnSpc>
                        <a:spcBef>
                          <a:spcPts val="0"/>
                        </a:spcBef>
                        <a:spcAft>
                          <a:spcPts val="0"/>
                        </a:spcAft>
                        <a:buClr>
                          <a:schemeClr val="dk1"/>
                        </a:buClr>
                        <a:buSzPts val="1800"/>
                        <a:buFont typeface="Calibri"/>
                        <a:buNone/>
                      </a:pPr>
                      <a:r>
                        <a:rPr lang="en-US" sz="2000" b="1" u="none" strike="noStrike" cap="none">
                          <a:solidFill>
                            <a:schemeClr val="dk1"/>
                          </a:solidFill>
                        </a:rPr>
                        <a:t>A2</a:t>
                      </a:r>
                      <a:r>
                        <a:rPr lang="en-US" sz="2000" u="none" strike="noStrike" cap="none">
                          <a:solidFill>
                            <a:schemeClr val="dk1"/>
                          </a:solidFill>
                        </a:rPr>
                        <a:t>. You can take the Kanji class at your designated level, one level below or above that level. Therefore, you do not need to change your kanji level.</a:t>
                      </a:r>
                      <a:endParaRPr sz="1600" u="none" strike="noStrike" cap="none">
                        <a:solidFill>
                          <a:schemeClr val="dk1"/>
                        </a:solidFill>
                      </a:endParaRPr>
                    </a:p>
                  </a:txBody>
                  <a:tcPr marL="91450" marR="91450" marT="45725" marB="45725" anchor="ctr">
                    <a:lnT w="57150" cap="flat" cmpd="sng">
                      <a:solidFill>
                        <a:srgbClr val="FF0000"/>
                      </a:solidFill>
                      <a:prstDash val="solid"/>
                      <a:round/>
                      <a:headEnd type="none" w="sm" len="sm"/>
                      <a:tailEnd type="none" w="sm" len="sm"/>
                    </a:lnT>
                  </a:tcPr>
                </a:tc>
                <a:extLst>
                  <a:ext uri="{0D108BD9-81ED-4DB2-BD59-A6C34878D82A}">
                    <a16:rowId xmlns:a16="http://schemas.microsoft.com/office/drawing/2014/main" val="10001"/>
                  </a:ext>
                </a:extLst>
              </a:tr>
              <a:tr h="1800000">
                <a:tc>
                  <a:txBody>
                    <a:bodyPr/>
                    <a:lstStyle/>
                    <a:p>
                      <a:pPr marL="0" marR="0" lvl="0" indent="0" algn="l" rtl="0">
                        <a:lnSpc>
                          <a:spcPct val="100000"/>
                        </a:lnSpc>
                        <a:spcBef>
                          <a:spcPts val="0"/>
                        </a:spcBef>
                        <a:spcAft>
                          <a:spcPts val="0"/>
                        </a:spcAft>
                        <a:buClr>
                          <a:schemeClr val="dk1"/>
                        </a:buClr>
                        <a:buSzPts val="1800"/>
                        <a:buFont typeface="Calibri"/>
                        <a:buNone/>
                      </a:pPr>
                      <a:r>
                        <a:rPr lang="en-US" sz="2000" b="1" u="none" strike="noStrike" cap="none">
                          <a:solidFill>
                            <a:schemeClr val="dk1"/>
                          </a:solidFill>
                        </a:rPr>
                        <a:t>Q3</a:t>
                      </a:r>
                      <a:r>
                        <a:rPr lang="en-US" sz="2000" u="none" strike="noStrike" cap="none">
                          <a:solidFill>
                            <a:schemeClr val="dk1"/>
                          </a:solidFill>
                        </a:rPr>
                        <a:t>. Where can I find the timetable of the classes and instructor contact information?</a:t>
                      </a:r>
                      <a:endParaRPr/>
                    </a:p>
                  </a:txBody>
                  <a:tcPr marL="91450" marR="91450" marT="45725" marB="45725" anchor="ctr">
                    <a:lnB w="12700" cap="flat" cmpd="sng">
                      <a:solidFill>
                        <a:srgbClr val="000000"/>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r>
                        <a:rPr lang="en-US" sz="2000" b="1" u="none" strike="noStrike" cap="none" dirty="0">
                          <a:solidFill>
                            <a:schemeClr val="dk1"/>
                          </a:solidFill>
                        </a:rPr>
                        <a:t>A3</a:t>
                      </a:r>
                      <a:r>
                        <a:rPr lang="en-US" sz="2000" u="none" strike="noStrike" cap="none" dirty="0">
                          <a:solidFill>
                            <a:schemeClr val="dk1"/>
                          </a:solidFill>
                        </a:rPr>
                        <a:t>. For basic information such as timetables, please check the JLPK guide. Other important details such as classroom and instructor contact information will be posted on the </a:t>
                      </a:r>
                      <a:r>
                        <a:rPr lang="en-US" altLang="ja-JP" sz="2000" u="none" strike="noStrike" cap="none" dirty="0">
                          <a:solidFill>
                            <a:schemeClr val="dk1"/>
                          </a:solidFill>
                        </a:rPr>
                        <a:t>"Guidance" page of </a:t>
                      </a:r>
                      <a:r>
                        <a:rPr lang="en-US" sz="2000" u="none" strike="noStrike" cap="none" dirty="0">
                          <a:solidFill>
                            <a:schemeClr val="dk1"/>
                          </a:solidFill>
                        </a:rPr>
                        <a:t>Google Classroom for each class.</a:t>
                      </a:r>
                      <a:endParaRPr dirty="0"/>
                    </a:p>
                  </a:txBody>
                  <a:tcPr marL="91450" marR="91450" marT="45725" marB="45725" anchor="ctr">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02"/>
                  </a:ext>
                </a:extLst>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pic>
        <p:nvPicPr>
          <p:cNvPr id="95" name="Google Shape;95;p14"/>
          <p:cNvPicPr preferRelativeResize="0"/>
          <p:nvPr/>
        </p:nvPicPr>
        <p:blipFill rotWithShape="1">
          <a:blip r:embed="rId3">
            <a:alphaModFix/>
          </a:blip>
          <a:srcRect/>
          <a:stretch/>
        </p:blipFill>
        <p:spPr>
          <a:xfrm>
            <a:off x="336123" y="309786"/>
            <a:ext cx="1077400" cy="1072707"/>
          </a:xfrm>
          <a:prstGeom prst="rect">
            <a:avLst/>
          </a:prstGeom>
          <a:noFill/>
          <a:ln>
            <a:noFill/>
          </a:ln>
        </p:spPr>
      </p:pic>
      <p:sp>
        <p:nvSpPr>
          <p:cNvPr id="96" name="Google Shape;96;p14"/>
          <p:cNvSpPr txBox="1"/>
          <p:nvPr/>
        </p:nvSpPr>
        <p:spPr>
          <a:xfrm>
            <a:off x="1698224" y="309786"/>
            <a:ext cx="6964139" cy="1072707"/>
          </a:xfrm>
          <a:prstGeom prst="rect">
            <a:avLst/>
          </a:prstGeom>
          <a:noFill/>
          <a:ln w="38100" cap="flat" cmpd="sng">
            <a:solidFill>
              <a:schemeClr val="dk1"/>
            </a:solidFill>
            <a:prstDash val="solid"/>
            <a:round/>
            <a:headEnd type="none" w="sm" len="sm"/>
            <a:tailEnd type="none" w="sm" len="sm"/>
          </a:ln>
        </p:spPr>
        <p:txBody>
          <a:bodyPr spcFirstLastPara="1" wrap="square" lIns="91425" tIns="45700" rIns="91425" bIns="45700" anchor="ctr" anchorCtr="0">
            <a:normAutofit fontScale="85000" lnSpcReduction="20000"/>
          </a:bodyPr>
          <a:lstStyle/>
          <a:p>
            <a:pPr marL="0" marR="0" lvl="0" indent="0" algn="ctr" rtl="0">
              <a:lnSpc>
                <a:spcPct val="100000"/>
              </a:lnSpc>
              <a:spcBef>
                <a:spcPts val="0"/>
              </a:spcBef>
              <a:spcAft>
                <a:spcPts val="0"/>
              </a:spcAft>
              <a:buNone/>
            </a:pPr>
            <a:r>
              <a:rPr lang="en-US" sz="4400" b="0" i="0" u="none" strike="noStrike" cap="none">
                <a:solidFill>
                  <a:srgbClr val="000000"/>
                </a:solidFill>
                <a:latin typeface="Calibri"/>
                <a:ea typeface="Calibri"/>
                <a:cs typeface="Calibri"/>
                <a:sym typeface="Calibri"/>
              </a:rPr>
              <a:t>Flow of Japanese Language Program at Kawauchi (JLPK)</a:t>
            </a:r>
            <a:endParaRPr sz="1092" b="0" i="0" u="none" strike="noStrike" cap="none">
              <a:solidFill>
                <a:srgbClr val="000000"/>
              </a:solidFill>
              <a:latin typeface="Arial"/>
              <a:ea typeface="Arial"/>
              <a:cs typeface="Arial"/>
              <a:sym typeface="Arial"/>
            </a:endParaRPr>
          </a:p>
        </p:txBody>
      </p:sp>
      <p:sp>
        <p:nvSpPr>
          <p:cNvPr id="97" name="Google Shape;97;p14"/>
          <p:cNvSpPr/>
          <p:nvPr/>
        </p:nvSpPr>
        <p:spPr>
          <a:xfrm>
            <a:off x="295940" y="1905641"/>
            <a:ext cx="3672000" cy="828000"/>
          </a:xfrm>
          <a:prstGeom prst="downArrowCallout">
            <a:avLst>
              <a:gd name="adj1" fmla="val 25000"/>
              <a:gd name="adj2" fmla="val 25000"/>
              <a:gd name="adj3" fmla="val 14363"/>
              <a:gd name="adj4" fmla="val 72731"/>
            </a:avLst>
          </a:prstGeom>
          <a:noFill/>
          <a:ln w="57150" cap="flat" cmpd="sng">
            <a:solidFill>
              <a:srgbClr val="FF0000"/>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r>
              <a:rPr lang="en-US" sz="2400" b="0" i="0" u="none" strike="noStrike" cap="none">
                <a:solidFill>
                  <a:srgbClr val="000000"/>
                </a:solidFill>
                <a:latin typeface="Calibri"/>
                <a:ea typeface="Calibri"/>
                <a:cs typeface="Calibri"/>
                <a:sym typeface="Calibri"/>
              </a:rPr>
              <a:t>1) Take the Placement Test.</a:t>
            </a:r>
            <a:endParaRPr sz="2400" b="0" i="0" u="none" strike="noStrike" cap="none">
              <a:solidFill>
                <a:srgbClr val="000000"/>
              </a:solidFill>
              <a:latin typeface="Calibri"/>
              <a:ea typeface="Calibri"/>
              <a:cs typeface="Calibri"/>
              <a:sym typeface="Calibri"/>
            </a:endParaRPr>
          </a:p>
        </p:txBody>
      </p:sp>
      <p:sp>
        <p:nvSpPr>
          <p:cNvPr id="98" name="Google Shape;98;p14"/>
          <p:cNvSpPr/>
          <p:nvPr/>
        </p:nvSpPr>
        <p:spPr>
          <a:xfrm>
            <a:off x="289164" y="2705950"/>
            <a:ext cx="3672000" cy="828000"/>
          </a:xfrm>
          <a:prstGeom prst="downArrowCallout">
            <a:avLst>
              <a:gd name="adj1" fmla="val 25000"/>
              <a:gd name="adj2" fmla="val 25000"/>
              <a:gd name="adj3" fmla="val 14363"/>
              <a:gd name="adj4" fmla="val 72731"/>
            </a:avLst>
          </a:prstGeom>
          <a:noFill/>
          <a:ln w="254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r>
              <a:rPr lang="en-US" sz="2400" b="0" i="0" u="none" strike="noStrike" cap="none">
                <a:solidFill>
                  <a:srgbClr val="000000"/>
                </a:solidFill>
                <a:latin typeface="Calibri"/>
                <a:ea typeface="Calibri"/>
                <a:cs typeface="Calibri"/>
                <a:sym typeface="Calibri"/>
              </a:rPr>
              <a:t>2) Choose the courses.</a:t>
            </a:r>
            <a:endParaRPr/>
          </a:p>
        </p:txBody>
      </p:sp>
      <p:sp>
        <p:nvSpPr>
          <p:cNvPr id="99" name="Google Shape;99;p14"/>
          <p:cNvSpPr/>
          <p:nvPr/>
        </p:nvSpPr>
        <p:spPr>
          <a:xfrm>
            <a:off x="295940" y="5735884"/>
            <a:ext cx="3672000" cy="792000"/>
          </a:xfrm>
          <a:prstGeom prst="rect">
            <a:avLst/>
          </a:prstGeom>
          <a:solidFill>
            <a:srgbClr val="FFFFFF"/>
          </a:solidFill>
          <a:ln w="28575" cap="flat" cmpd="sng">
            <a:solidFill>
              <a:srgbClr val="000000"/>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r>
              <a:rPr lang="en-US" sz="2400" b="0" i="0" u="none" strike="noStrike" cap="none">
                <a:solidFill>
                  <a:srgbClr val="000000"/>
                </a:solidFill>
                <a:latin typeface="Calibri"/>
                <a:ea typeface="Calibri"/>
                <a:cs typeface="Calibri"/>
                <a:sym typeface="Calibri"/>
              </a:rPr>
              <a:t>5) Register for the courses.</a:t>
            </a:r>
            <a:endParaRPr sz="1092" b="0" i="0" u="none" strike="noStrike" cap="none">
              <a:solidFill>
                <a:srgbClr val="000000"/>
              </a:solidFill>
              <a:latin typeface="Arial"/>
              <a:ea typeface="Arial"/>
              <a:cs typeface="Arial"/>
              <a:sym typeface="Arial"/>
            </a:endParaRPr>
          </a:p>
        </p:txBody>
      </p:sp>
      <p:sp>
        <p:nvSpPr>
          <p:cNvPr id="100" name="Google Shape;100;p14"/>
          <p:cNvSpPr/>
          <p:nvPr/>
        </p:nvSpPr>
        <p:spPr>
          <a:xfrm>
            <a:off x="295940" y="3562513"/>
            <a:ext cx="3672000" cy="1224000"/>
          </a:xfrm>
          <a:prstGeom prst="downArrowCallout">
            <a:avLst>
              <a:gd name="adj1" fmla="val 25000"/>
              <a:gd name="adj2" fmla="val 25000"/>
              <a:gd name="adj3" fmla="val 14363"/>
              <a:gd name="adj4" fmla="val 72731"/>
            </a:avLst>
          </a:prstGeom>
          <a:noFill/>
          <a:ln w="254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r>
              <a:rPr lang="en-US" sz="2400" b="0" i="0" u="none" strike="noStrike" cap="none">
                <a:solidFill>
                  <a:srgbClr val="000000"/>
                </a:solidFill>
                <a:latin typeface="Calibri"/>
                <a:ea typeface="Calibri"/>
                <a:cs typeface="Calibri"/>
                <a:sym typeface="Calibri"/>
              </a:rPr>
              <a:t>3) Enroll in the courses’ Google Classroom.</a:t>
            </a:r>
            <a:endParaRPr sz="2400" b="0" i="0" u="none" strike="noStrike" cap="none">
              <a:solidFill>
                <a:srgbClr val="000000"/>
              </a:solidFill>
              <a:latin typeface="Calibri"/>
              <a:ea typeface="Calibri"/>
              <a:cs typeface="Calibri"/>
              <a:sym typeface="Calibri"/>
            </a:endParaRPr>
          </a:p>
        </p:txBody>
      </p:sp>
      <p:sp>
        <p:nvSpPr>
          <p:cNvPr id="101" name="Google Shape;101;p14"/>
          <p:cNvSpPr/>
          <p:nvPr/>
        </p:nvSpPr>
        <p:spPr>
          <a:xfrm>
            <a:off x="295940" y="4850970"/>
            <a:ext cx="3672000" cy="828000"/>
          </a:xfrm>
          <a:prstGeom prst="downArrowCallout">
            <a:avLst>
              <a:gd name="adj1" fmla="val 25000"/>
              <a:gd name="adj2" fmla="val 25000"/>
              <a:gd name="adj3" fmla="val 14363"/>
              <a:gd name="adj4" fmla="val 72731"/>
            </a:avLst>
          </a:prstGeom>
          <a:noFill/>
          <a:ln w="28575" cap="flat" cmpd="sng">
            <a:solidFill>
              <a:srgbClr val="002060"/>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r>
              <a:rPr lang="en-US" sz="2400" b="0" i="0" u="none" strike="noStrike" cap="none">
                <a:solidFill>
                  <a:srgbClr val="000000"/>
                </a:solidFill>
                <a:latin typeface="Calibri"/>
                <a:ea typeface="Calibri"/>
                <a:cs typeface="Calibri"/>
                <a:sym typeface="Calibri"/>
              </a:rPr>
              <a:t>4) Attend the classes.</a:t>
            </a:r>
            <a:endParaRPr/>
          </a:p>
        </p:txBody>
      </p:sp>
      <p:sp>
        <p:nvSpPr>
          <p:cNvPr id="102" name="Google Shape;102;p14"/>
          <p:cNvSpPr txBox="1"/>
          <p:nvPr/>
        </p:nvSpPr>
        <p:spPr>
          <a:xfrm>
            <a:off x="4177025" y="1502175"/>
            <a:ext cx="4941000" cy="1050000"/>
          </a:xfrm>
          <a:prstGeom prst="rect">
            <a:avLst/>
          </a:prstGeom>
          <a:noFill/>
          <a:ln>
            <a:noFill/>
          </a:ln>
        </p:spPr>
        <p:txBody>
          <a:bodyPr spcFirstLastPara="1" wrap="square" lIns="91425" tIns="45700" rIns="91425" bIns="45700" anchor="t" anchorCtr="0">
            <a:normAutofit/>
          </a:bodyPr>
          <a:lstStyle/>
          <a:p>
            <a:pPr marL="0" marR="0" lvl="0" indent="0" algn="l" rtl="0">
              <a:lnSpc>
                <a:spcPct val="100000"/>
              </a:lnSpc>
              <a:spcBef>
                <a:spcPts val="0"/>
              </a:spcBef>
              <a:spcAft>
                <a:spcPts val="0"/>
              </a:spcAft>
              <a:buNone/>
            </a:pPr>
            <a:r>
              <a:rPr lang="en-US" sz="2000" b="0" i="0" u="none" strike="noStrike" cap="none" dirty="0">
                <a:solidFill>
                  <a:schemeClr val="dk1"/>
                </a:solidFill>
                <a:latin typeface="Calibri"/>
                <a:ea typeface="Calibri"/>
                <a:cs typeface="Calibri"/>
                <a:sym typeface="Calibri"/>
              </a:rPr>
              <a:t>JLPK Guide: </a:t>
            </a:r>
            <a:r>
              <a:rPr lang="en-US" sz="1200" b="0" i="0" u="sng" strike="noStrike" cap="none" dirty="0">
                <a:solidFill>
                  <a:schemeClr val="hlink"/>
                </a:solidFill>
                <a:latin typeface="Calibri"/>
                <a:ea typeface="Calibri"/>
                <a:cs typeface="Calibri"/>
                <a:sym typeface="Calibri"/>
                <a:hlinkClick r:id="rId4"/>
              </a:rPr>
              <a:t>https://www.ihe.tohoku.ac.jp/SJLE/JLPK/guide-e.pdf</a:t>
            </a:r>
            <a:br>
              <a:rPr lang="en-US" sz="1200" dirty="0">
                <a:solidFill>
                  <a:schemeClr val="dk1"/>
                </a:solidFill>
                <a:latin typeface="Calibri"/>
                <a:ea typeface="Calibri"/>
                <a:cs typeface="Calibri"/>
                <a:sym typeface="Calibri"/>
              </a:rPr>
            </a:br>
            <a:r>
              <a:rPr lang="en-US" sz="2000" b="0" i="0" u="none" strike="noStrike" cap="none" dirty="0">
                <a:solidFill>
                  <a:schemeClr val="dk1"/>
                </a:solidFill>
                <a:latin typeface="Calibri"/>
                <a:ea typeface="Calibri"/>
                <a:cs typeface="Calibri"/>
                <a:sym typeface="Calibri"/>
              </a:rPr>
              <a:t>Placement Test: </a:t>
            </a:r>
            <a:r>
              <a:rPr lang="en-US" sz="1700" b="0" i="0" u="sng" strike="noStrike" cap="none" dirty="0">
                <a:solidFill>
                  <a:schemeClr val="hlink"/>
                </a:solidFill>
                <a:latin typeface="Calibri"/>
                <a:ea typeface="Calibri"/>
                <a:cs typeface="Calibri"/>
                <a:sym typeface="Calibri"/>
                <a:hlinkClick r:id="rId5"/>
              </a:rPr>
              <a:t>https://www.ihe.tohoku.ac.jp/SJLE/JLPK/testinfo.pdf</a:t>
            </a:r>
            <a:endParaRPr sz="1700" b="0" i="0" u="none" strike="noStrike" cap="none" dirty="0">
              <a:solidFill>
                <a:srgbClr val="0000FF"/>
              </a:solidFill>
              <a:latin typeface="Calibri"/>
              <a:ea typeface="Calibri"/>
              <a:cs typeface="Calibri"/>
              <a:sym typeface="Calibri"/>
            </a:endParaRPr>
          </a:p>
        </p:txBody>
      </p:sp>
      <p:sp>
        <p:nvSpPr>
          <p:cNvPr id="103" name="Google Shape;103;p14"/>
          <p:cNvSpPr txBox="1"/>
          <p:nvPr/>
        </p:nvSpPr>
        <p:spPr>
          <a:xfrm>
            <a:off x="4177015" y="3947397"/>
            <a:ext cx="4860000" cy="839115"/>
          </a:xfrm>
          <a:prstGeom prst="rect">
            <a:avLst/>
          </a:prstGeom>
          <a:noFill/>
          <a:ln>
            <a:noFill/>
          </a:ln>
        </p:spPr>
        <p:txBody>
          <a:bodyPr spcFirstLastPara="1" wrap="square" lIns="91425" tIns="45700" rIns="91425" bIns="45700" anchor="t" anchorCtr="0">
            <a:normAutofit/>
          </a:bodyPr>
          <a:lstStyle/>
          <a:p>
            <a:r>
              <a:rPr lang="en-US" sz="2000" b="0" i="0" u="none" strike="noStrike" cap="none" dirty="0">
                <a:solidFill>
                  <a:schemeClr val="dk1"/>
                </a:solidFill>
                <a:latin typeface="Calibri"/>
                <a:ea typeface="Calibri"/>
                <a:cs typeface="Calibri"/>
                <a:sym typeface="Calibri"/>
              </a:rPr>
              <a:t>G. Classroom Code:</a:t>
            </a:r>
            <a:br>
              <a:rPr lang="en-US" altLang="ja-JP" sz="2000" b="0" i="0" u="sng" strike="noStrike" cap="none" dirty="0">
                <a:solidFill>
                  <a:schemeClr val="hlink"/>
                </a:solidFill>
                <a:latin typeface="Calibri"/>
                <a:ea typeface="Calibri"/>
                <a:cs typeface="Calibri"/>
                <a:sym typeface="Calibri"/>
              </a:rPr>
            </a:br>
            <a:r>
              <a:rPr kumimoji="0" lang="en-US" altLang="ja-JP" sz="1400" b="0" i="0" u="sng" strike="noStrike" kern="0" cap="none" spc="0" normalizeH="0" baseline="0" noProof="0" dirty="0">
                <a:ln>
                  <a:noFill/>
                </a:ln>
                <a:solidFill>
                  <a:srgbClr val="0000FF"/>
                </a:solidFill>
                <a:effectLst/>
                <a:uLnTx/>
                <a:uFillTx/>
                <a:latin typeface="Calibri"/>
                <a:ea typeface="Calibri"/>
                <a:cs typeface="Calibri"/>
                <a:sym typeface="Calibri"/>
              </a:rPr>
              <a:t>https://</a:t>
            </a:r>
            <a:r>
              <a:rPr kumimoji="0" lang="en-US" altLang="ja-JP" sz="1400" b="0" i="0" u="sng" strike="noStrike" kern="0" cap="none" spc="0" normalizeH="0" baseline="0" noProof="0" dirty="0" err="1">
                <a:ln>
                  <a:noFill/>
                </a:ln>
                <a:solidFill>
                  <a:srgbClr val="0000FF"/>
                </a:solidFill>
                <a:effectLst/>
                <a:uLnTx/>
                <a:uFillTx/>
                <a:latin typeface="Calibri"/>
                <a:ea typeface="Calibri"/>
                <a:cs typeface="Calibri"/>
                <a:sym typeface="Calibri"/>
              </a:rPr>
              <a:t>www.jlpk.ihe.tohoku.ac.jp</a:t>
            </a:r>
            <a:r>
              <a:rPr kumimoji="0" lang="en-US" altLang="ja-JP" sz="1400" b="0" i="0" u="sng" strike="noStrike" kern="0" cap="none" spc="0" normalizeH="0" baseline="0" noProof="0" dirty="0">
                <a:ln>
                  <a:noFill/>
                </a:ln>
                <a:solidFill>
                  <a:srgbClr val="0000FF"/>
                </a:solidFill>
                <a:effectLst/>
                <a:uLnTx/>
                <a:uFillTx/>
                <a:latin typeface="Calibri"/>
                <a:ea typeface="Calibri"/>
                <a:cs typeface="Calibri"/>
                <a:sym typeface="Calibri"/>
              </a:rPr>
              <a:t>/files/JLPK/</a:t>
            </a:r>
            <a:r>
              <a:rPr kumimoji="0" lang="en-US" altLang="ja-JP" sz="1400" b="0" i="0" u="sng" strike="noStrike" kern="0" cap="none" spc="0" normalizeH="0" baseline="0" noProof="0" dirty="0" err="1">
                <a:ln>
                  <a:noFill/>
                </a:ln>
                <a:solidFill>
                  <a:srgbClr val="0000FF"/>
                </a:solidFill>
                <a:effectLst/>
                <a:uLnTx/>
                <a:uFillTx/>
                <a:latin typeface="Calibri"/>
                <a:ea typeface="Calibri"/>
                <a:cs typeface="Calibri"/>
                <a:sym typeface="Calibri"/>
              </a:rPr>
              <a:t>classroomcode.pdf</a:t>
            </a:r>
            <a:endParaRPr sz="2000" b="0" i="0" u="sng" strike="noStrike" cap="none" dirty="0">
              <a:solidFill>
                <a:srgbClr val="0000FF"/>
              </a:solidFill>
              <a:latin typeface="Calibri"/>
              <a:ea typeface="Calibri"/>
              <a:cs typeface="Calibri"/>
              <a:sym typeface="Calibri"/>
            </a:endParaRPr>
          </a:p>
        </p:txBody>
      </p:sp>
      <p:sp>
        <p:nvSpPr>
          <p:cNvPr id="104" name="Google Shape;104;p14"/>
          <p:cNvSpPr txBox="1"/>
          <p:nvPr/>
        </p:nvSpPr>
        <p:spPr>
          <a:xfrm>
            <a:off x="4221925" y="2605425"/>
            <a:ext cx="4941000" cy="11010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r>
              <a:rPr lang="en-US" sz="2000" b="0" i="0" u="none" strike="noStrike" cap="none">
                <a:solidFill>
                  <a:schemeClr val="dk1"/>
                </a:solidFill>
                <a:latin typeface="Calibri"/>
                <a:ea typeface="Calibri"/>
                <a:cs typeface="Calibri"/>
                <a:sym typeface="Calibri"/>
              </a:rPr>
              <a:t>List of Credit Subjects : to be announced</a:t>
            </a:r>
            <a:endParaRPr sz="20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None/>
            </a:pPr>
            <a:r>
              <a:rPr lang="en-US" sz="2000" b="0" i="0" u="none" strike="noStrike" cap="none">
                <a:solidFill>
                  <a:schemeClr val="dk1"/>
                </a:solidFill>
                <a:latin typeface="Calibri"/>
                <a:ea typeface="Calibri"/>
                <a:cs typeface="Calibri"/>
                <a:sym typeface="Calibri"/>
              </a:rPr>
              <a:t>Timetable: pp.10-15 of JLPK Guide</a:t>
            </a:r>
            <a:endParaRPr/>
          </a:p>
          <a:p>
            <a:pPr marL="0" marR="0" lvl="0" indent="0" algn="l" rtl="0">
              <a:lnSpc>
                <a:spcPct val="100000"/>
              </a:lnSpc>
              <a:spcBef>
                <a:spcPts val="0"/>
              </a:spcBef>
              <a:spcAft>
                <a:spcPts val="0"/>
              </a:spcAft>
              <a:buNone/>
            </a:pPr>
            <a:r>
              <a:rPr lang="en-US" sz="2000" b="0" i="0" u="none" strike="noStrike" cap="none">
                <a:solidFill>
                  <a:schemeClr val="dk1"/>
                </a:solidFill>
                <a:latin typeface="Calibri"/>
                <a:ea typeface="Calibri"/>
                <a:cs typeface="Calibri"/>
                <a:sym typeface="Calibri"/>
              </a:rPr>
              <a:t>Syllabus: </a:t>
            </a:r>
            <a:r>
              <a:rPr lang="en-US" sz="1600" b="0" i="0" u="sng" strike="noStrike" cap="none">
                <a:solidFill>
                  <a:schemeClr val="hlink"/>
                </a:solidFill>
                <a:latin typeface="Calibri"/>
                <a:ea typeface="Calibri"/>
                <a:cs typeface="Calibri"/>
                <a:sym typeface="Calibri"/>
                <a:hlinkClick r:id="rId6"/>
              </a:rPr>
              <a:t>https://www.jlpk</a:t>
            </a:r>
            <a:r>
              <a:rPr lang="en-US" sz="1600" u="sng">
                <a:solidFill>
                  <a:schemeClr val="hlink"/>
                </a:solidFill>
                <a:latin typeface="Calibri"/>
                <a:ea typeface="Calibri"/>
                <a:cs typeface="Calibri"/>
                <a:sym typeface="Calibri"/>
                <a:hlinkClick r:id="rId6"/>
              </a:rPr>
              <a:t>.</a:t>
            </a:r>
            <a:r>
              <a:rPr lang="en-US" sz="1600" b="0" i="0" u="sng" strike="noStrike" cap="none">
                <a:solidFill>
                  <a:schemeClr val="hlink"/>
                </a:solidFill>
                <a:latin typeface="Calibri"/>
                <a:ea typeface="Calibri"/>
                <a:cs typeface="Calibri"/>
                <a:sym typeface="Calibri"/>
                <a:hlinkClick r:id="rId6"/>
              </a:rPr>
              <a:t>ihe.tohoku.ac.jp/syllabi/</a:t>
            </a:r>
            <a:endParaRPr sz="1600" b="0" i="0" u="sng" strike="noStrike" cap="none">
              <a:solidFill>
                <a:srgbClr val="0000FF"/>
              </a:solidFill>
              <a:latin typeface="Calibri"/>
              <a:ea typeface="Calibri"/>
              <a:cs typeface="Calibri"/>
              <a:sym typeface="Calibri"/>
            </a:endParaRPr>
          </a:p>
        </p:txBody>
      </p:sp>
      <p:sp>
        <p:nvSpPr>
          <p:cNvPr id="105" name="Google Shape;105;p14"/>
          <p:cNvSpPr txBox="1"/>
          <p:nvPr/>
        </p:nvSpPr>
        <p:spPr>
          <a:xfrm>
            <a:off x="4178083" y="5513002"/>
            <a:ext cx="4860000" cy="1131637"/>
          </a:xfrm>
          <a:prstGeom prst="rect">
            <a:avLst/>
          </a:prstGeom>
          <a:noFill/>
          <a:ln>
            <a:noFill/>
          </a:ln>
        </p:spPr>
        <p:txBody>
          <a:bodyPr spcFirstLastPara="1" wrap="square" lIns="91425" tIns="45700" rIns="91425" bIns="45700" anchor="t" anchorCtr="0">
            <a:normAutofit fontScale="85000" lnSpcReduction="10000"/>
          </a:bodyPr>
          <a:lstStyle/>
          <a:p>
            <a:pPr marL="0" marR="0" lvl="0" indent="0" algn="l" rtl="0">
              <a:lnSpc>
                <a:spcPct val="100000"/>
              </a:lnSpc>
              <a:spcBef>
                <a:spcPts val="0"/>
              </a:spcBef>
              <a:spcAft>
                <a:spcPts val="0"/>
              </a:spcAft>
              <a:buNone/>
            </a:pPr>
            <a:r>
              <a:rPr lang="en-US" sz="2400" b="0" i="0" u="none" strike="noStrike" cap="none">
                <a:solidFill>
                  <a:schemeClr val="dk1"/>
                </a:solidFill>
                <a:latin typeface="Calibri"/>
                <a:ea typeface="Calibri"/>
                <a:cs typeface="Calibri"/>
                <a:sym typeface="Calibri"/>
              </a:rPr>
              <a:t>JLPK Academic affairs system:   </a:t>
            </a:r>
            <a:r>
              <a:rPr lang="en-US" sz="2000" b="0" i="0" u="sng" strike="noStrike" cap="none">
                <a:solidFill>
                  <a:schemeClr val="hlink"/>
                </a:solidFill>
                <a:latin typeface="Calibri"/>
                <a:ea typeface="Calibri"/>
                <a:cs typeface="Calibri"/>
                <a:sym typeface="Calibri"/>
                <a:hlinkClick r:id="rId7"/>
              </a:rPr>
              <a:t>https://jlpk.bureau.tohoku.ac.jp/student/login.php</a:t>
            </a:r>
            <a:endParaRPr sz="20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None/>
            </a:pPr>
            <a:r>
              <a:rPr lang="en-US" sz="1900" b="0" i="0" u="none" strike="noStrike" cap="none">
                <a:solidFill>
                  <a:schemeClr val="dk1"/>
                </a:solidFill>
                <a:latin typeface="Calibri"/>
                <a:ea typeface="Calibri"/>
                <a:cs typeface="Calibri"/>
                <a:sym typeface="Calibri"/>
              </a:rPr>
              <a:t>(URL must be accessed by campus wi-fi or campus VPN service)</a:t>
            </a:r>
            <a:endParaRPr/>
          </a:p>
        </p:txBody>
      </p:sp>
      <p:sp>
        <p:nvSpPr>
          <p:cNvPr id="106" name="Google Shape;106;p14"/>
          <p:cNvSpPr txBox="1"/>
          <p:nvPr/>
        </p:nvSpPr>
        <p:spPr>
          <a:xfrm>
            <a:off x="569579" y="1405552"/>
            <a:ext cx="3444000" cy="538800"/>
          </a:xfrm>
          <a:prstGeom prst="rect">
            <a:avLst/>
          </a:prstGeom>
          <a:noFill/>
          <a:ln>
            <a:noFill/>
          </a:ln>
        </p:spPr>
        <p:txBody>
          <a:bodyPr spcFirstLastPara="1" wrap="square" lIns="91425" tIns="45700" rIns="91425" bIns="45700" anchor="t" anchorCtr="0">
            <a:spAutoFit/>
          </a:bodyPr>
          <a:lstStyle/>
          <a:p>
            <a:pPr marL="0" marR="0" lvl="0" indent="0" algn="l" rtl="0">
              <a:lnSpc>
                <a:spcPct val="107142"/>
              </a:lnSpc>
              <a:spcBef>
                <a:spcPts val="0"/>
              </a:spcBef>
              <a:spcAft>
                <a:spcPts val="0"/>
              </a:spcAft>
              <a:buNone/>
            </a:pPr>
            <a:r>
              <a:rPr lang="en-US" sz="1400" b="0" i="0" u="none" strike="noStrike" cap="none">
                <a:solidFill>
                  <a:srgbClr val="FF0000"/>
                </a:solidFill>
                <a:latin typeface="Arial"/>
                <a:ea typeface="Arial"/>
                <a:cs typeface="Arial"/>
                <a:sym typeface="Arial"/>
              </a:rPr>
              <a:t>New students who are beginners </a:t>
            </a:r>
            <a:r>
              <a:rPr lang="en-US">
                <a:solidFill>
                  <a:srgbClr val="FF0000"/>
                </a:solidFill>
              </a:rPr>
              <a:t>don’t</a:t>
            </a:r>
            <a:r>
              <a:rPr lang="en-US" sz="1400" b="0" i="0" u="none" strike="noStrike" cap="none">
                <a:solidFill>
                  <a:srgbClr val="FF0000"/>
                </a:solidFill>
                <a:latin typeface="Arial"/>
                <a:ea typeface="Arial"/>
                <a:cs typeface="Arial"/>
                <a:sym typeface="Arial"/>
              </a:rPr>
              <a:t> </a:t>
            </a:r>
            <a:r>
              <a:rPr lang="en-US">
                <a:solidFill>
                  <a:srgbClr val="FF0000"/>
                </a:solidFill>
              </a:rPr>
              <a:t>have to take the placement test.</a:t>
            </a:r>
            <a:endParaRPr sz="1400" b="0" i="0" u="none" strike="noStrike" cap="none">
              <a:solidFill>
                <a:srgbClr val="FF0000"/>
              </a:solidFill>
              <a:latin typeface="Arial"/>
              <a:ea typeface="Arial"/>
              <a:cs typeface="Arial"/>
              <a:sym typeface="Arial"/>
            </a:endParaRPr>
          </a:p>
        </p:txBody>
      </p:sp>
      <p:sp>
        <p:nvSpPr>
          <p:cNvPr id="107" name="Google Shape;107;p14"/>
          <p:cNvSpPr/>
          <p:nvPr/>
        </p:nvSpPr>
        <p:spPr>
          <a:xfrm>
            <a:off x="4177022" y="1502557"/>
            <a:ext cx="4859993" cy="982800"/>
          </a:xfrm>
          <a:prstGeom prst="roundRect">
            <a:avLst>
              <a:gd name="adj" fmla="val 16667"/>
            </a:avLst>
          </a:prstGeom>
          <a:noFill/>
          <a:ln w="38100" cap="flat" cmpd="sng">
            <a:solidFill>
              <a:srgbClr val="FF0000"/>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FF0000"/>
              </a:solidFill>
              <a:latin typeface="Arial"/>
              <a:ea typeface="Arial"/>
              <a:cs typeface="Arial"/>
              <a:sym typeface="Aria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73"/>
        <p:cNvGrpSpPr/>
        <p:nvPr/>
      </p:nvGrpSpPr>
      <p:grpSpPr>
        <a:xfrm>
          <a:off x="0" y="0"/>
          <a:ext cx="0" cy="0"/>
          <a:chOff x="0" y="0"/>
          <a:chExt cx="0" cy="0"/>
        </a:xfrm>
      </p:grpSpPr>
      <p:sp>
        <p:nvSpPr>
          <p:cNvPr id="274" name="Google Shape;274;p28"/>
          <p:cNvSpPr txBox="1"/>
          <p:nvPr/>
        </p:nvSpPr>
        <p:spPr>
          <a:xfrm>
            <a:off x="1783849" y="309601"/>
            <a:ext cx="6861389" cy="1072707"/>
          </a:xfrm>
          <a:prstGeom prst="rect">
            <a:avLst/>
          </a:prstGeom>
          <a:noFill/>
          <a:ln w="381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4100" b="0" i="0" u="none" strike="noStrike" cap="none">
                <a:solidFill>
                  <a:schemeClr val="dk1"/>
                </a:solidFill>
                <a:latin typeface="Calibri"/>
                <a:ea typeface="Calibri"/>
                <a:cs typeface="Calibri"/>
                <a:sym typeface="Calibri"/>
              </a:rPr>
              <a:t>FAQ</a:t>
            </a:r>
            <a:endParaRPr sz="1092" b="0" i="0" u="none" strike="noStrike" cap="none">
              <a:solidFill>
                <a:srgbClr val="000000"/>
              </a:solidFill>
              <a:latin typeface="Arial"/>
              <a:ea typeface="Arial"/>
              <a:cs typeface="Arial"/>
              <a:sym typeface="Arial"/>
            </a:endParaRPr>
          </a:p>
        </p:txBody>
      </p:sp>
      <p:pic>
        <p:nvPicPr>
          <p:cNvPr id="275" name="Google Shape;275;p28"/>
          <p:cNvPicPr preferRelativeResize="0"/>
          <p:nvPr/>
        </p:nvPicPr>
        <p:blipFill rotWithShape="1">
          <a:blip r:embed="rId3">
            <a:alphaModFix/>
          </a:blip>
          <a:srcRect/>
          <a:stretch/>
        </p:blipFill>
        <p:spPr>
          <a:xfrm>
            <a:off x="334800" y="309601"/>
            <a:ext cx="1077400" cy="1072707"/>
          </a:xfrm>
          <a:prstGeom prst="rect">
            <a:avLst/>
          </a:prstGeom>
          <a:noFill/>
          <a:ln>
            <a:noFill/>
          </a:ln>
        </p:spPr>
      </p:pic>
      <p:graphicFrame>
        <p:nvGraphicFramePr>
          <p:cNvPr id="276" name="Google Shape;276;p28"/>
          <p:cNvGraphicFramePr/>
          <p:nvPr>
            <p:extLst>
              <p:ext uri="{D42A27DB-BD31-4B8C-83A1-F6EECF244321}">
                <p14:modId xmlns:p14="http://schemas.microsoft.com/office/powerpoint/2010/main" val="2754576426"/>
              </p:ext>
            </p:extLst>
          </p:nvPr>
        </p:nvGraphicFramePr>
        <p:xfrm>
          <a:off x="334800" y="1892395"/>
          <a:ext cx="8467200" cy="4883925"/>
        </p:xfrm>
        <a:graphic>
          <a:graphicData uri="http://schemas.openxmlformats.org/drawingml/2006/table">
            <a:tbl>
              <a:tblPr firstRow="1" bandRow="1">
                <a:noFill/>
                <a:tableStyleId>{509193C1-14F7-42FF-854A-7D85F16FD891}</a:tableStyleId>
              </a:tblPr>
              <a:tblGrid>
                <a:gridCol w="3164300">
                  <a:extLst>
                    <a:ext uri="{9D8B030D-6E8A-4147-A177-3AD203B41FA5}">
                      <a16:colId xmlns:a16="http://schemas.microsoft.com/office/drawing/2014/main" val="20000"/>
                    </a:ext>
                  </a:extLst>
                </a:gridCol>
                <a:gridCol w="5302900">
                  <a:extLst>
                    <a:ext uri="{9D8B030D-6E8A-4147-A177-3AD203B41FA5}">
                      <a16:colId xmlns:a16="http://schemas.microsoft.com/office/drawing/2014/main" val="20001"/>
                    </a:ext>
                  </a:extLst>
                </a:gridCol>
              </a:tblGrid>
              <a:tr h="1268850">
                <a:tc>
                  <a:txBody>
                    <a:bodyPr/>
                    <a:lstStyle/>
                    <a:p>
                      <a:pPr marL="0" marR="0" lvl="0" indent="0" algn="l" rtl="0">
                        <a:lnSpc>
                          <a:spcPct val="100000"/>
                        </a:lnSpc>
                        <a:spcBef>
                          <a:spcPts val="0"/>
                        </a:spcBef>
                        <a:spcAft>
                          <a:spcPts val="0"/>
                        </a:spcAft>
                        <a:buClr>
                          <a:srgbClr val="000000"/>
                        </a:buClr>
                        <a:buSzPts val="1800"/>
                        <a:buFont typeface="Arial"/>
                        <a:buNone/>
                      </a:pPr>
                      <a:r>
                        <a:rPr lang="en-US" sz="2000" b="1" u="none" strike="noStrike" cap="none">
                          <a:solidFill>
                            <a:schemeClr val="dk1"/>
                          </a:solidFill>
                        </a:rPr>
                        <a:t>Q1</a:t>
                      </a:r>
                      <a:r>
                        <a:rPr lang="en-US" sz="2000" u="none" strike="noStrike" cap="none">
                          <a:solidFill>
                            <a:schemeClr val="dk1"/>
                          </a:solidFill>
                        </a:rPr>
                        <a:t>. Can I take C310-R/W and R300 at the same time?</a:t>
                      </a:r>
                      <a:endParaRPr sz="2000" u="none" strike="noStrike" cap="none">
                        <a:solidFill>
                          <a:schemeClr val="dk1"/>
                        </a:solidFill>
                      </a:endParaRPr>
                    </a:p>
                  </a:txBody>
                  <a:tcPr marL="91450" marR="91450" marT="45725" marB="45725" anchor="ctr">
                    <a:lnB w="57150" cap="flat" cmpd="sng">
                      <a:solidFill>
                        <a:srgbClr val="FF0000"/>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r>
                        <a:rPr lang="en-US" sz="2000" b="1" u="none" strike="noStrike" cap="none">
                          <a:solidFill>
                            <a:schemeClr val="dk1"/>
                          </a:solidFill>
                        </a:rPr>
                        <a:t>A1</a:t>
                      </a:r>
                      <a:r>
                        <a:rPr lang="en-US" sz="2000" u="none" strike="noStrike" cap="none">
                          <a:solidFill>
                            <a:schemeClr val="dk1"/>
                          </a:solidFill>
                        </a:rPr>
                        <a:t>. Yes, you can. C310-R/W is a Comprehensive class focusing on Reading and Writing and R300 is a Reading class. You can take classes with codes starting with different alphabets at the same time.</a:t>
                      </a:r>
                      <a:endParaRPr/>
                    </a:p>
                  </a:txBody>
                  <a:tcPr marL="91450" marR="91450" marT="45725" marB="45725" anchor="ctr">
                    <a:lnB w="57150" cap="flat" cmpd="sng">
                      <a:solidFill>
                        <a:srgbClr val="FF0000"/>
                      </a:solidFill>
                      <a:prstDash val="solid"/>
                      <a:round/>
                      <a:headEnd type="none" w="sm" len="sm"/>
                      <a:tailEnd type="none" w="sm" len="sm"/>
                    </a:lnB>
                  </a:tcPr>
                </a:tc>
                <a:extLst>
                  <a:ext uri="{0D108BD9-81ED-4DB2-BD59-A6C34878D82A}">
                    <a16:rowId xmlns:a16="http://schemas.microsoft.com/office/drawing/2014/main" val="10000"/>
                  </a:ext>
                </a:extLst>
              </a:tr>
              <a:tr h="1468475">
                <a:tc>
                  <a:txBody>
                    <a:bodyPr/>
                    <a:lstStyle/>
                    <a:p>
                      <a:pPr marL="0" marR="0" lvl="0" indent="0" algn="l" rtl="0">
                        <a:lnSpc>
                          <a:spcPct val="100000"/>
                        </a:lnSpc>
                        <a:spcBef>
                          <a:spcPts val="0"/>
                        </a:spcBef>
                        <a:spcAft>
                          <a:spcPts val="0"/>
                        </a:spcAft>
                        <a:buClr>
                          <a:srgbClr val="000000"/>
                        </a:buClr>
                        <a:buSzPts val="1800"/>
                        <a:buFont typeface="Arial"/>
                        <a:buNone/>
                      </a:pPr>
                      <a:r>
                        <a:rPr lang="en-US" sz="2000" b="1" u="none" strike="noStrike" cap="none">
                          <a:solidFill>
                            <a:schemeClr val="dk1"/>
                          </a:solidFill>
                        </a:rPr>
                        <a:t>Q2</a:t>
                      </a:r>
                      <a:r>
                        <a:rPr lang="en-US" sz="2000" u="none" strike="noStrike" cap="none">
                          <a:solidFill>
                            <a:schemeClr val="dk1"/>
                          </a:solidFill>
                        </a:rPr>
                        <a:t>. Can I raise (lower) my Kanji level by one?</a:t>
                      </a:r>
                      <a:endParaRPr sz="2000" u="none" strike="noStrike" cap="none">
                        <a:solidFill>
                          <a:schemeClr val="dk1"/>
                        </a:solidFill>
                      </a:endParaRPr>
                    </a:p>
                  </a:txBody>
                  <a:tcPr marL="91450" marR="91450" marT="45725" marB="45725" anchor="ctr">
                    <a:lnL w="57150" cap="flat" cmpd="sng">
                      <a:solidFill>
                        <a:srgbClr val="FF0000"/>
                      </a:solidFill>
                      <a:prstDash val="solid"/>
                      <a:round/>
                      <a:headEnd type="none" w="sm" len="sm"/>
                      <a:tailEnd type="none" w="sm" len="sm"/>
                    </a:lnL>
                    <a:lnT w="57150" cap="flat" cmpd="sng">
                      <a:solidFill>
                        <a:srgbClr val="FF0000"/>
                      </a:solidFill>
                      <a:prstDash val="solid"/>
                      <a:round/>
                      <a:headEnd type="none" w="sm" len="sm"/>
                      <a:tailEnd type="none" w="sm" len="sm"/>
                    </a:lnT>
                    <a:lnB w="57150" cap="flat" cmpd="sng">
                      <a:solidFill>
                        <a:srgbClr val="FF0000"/>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800"/>
                        <a:buFont typeface="Calibri"/>
                        <a:buNone/>
                      </a:pPr>
                      <a:r>
                        <a:rPr lang="en-US" sz="2000" b="1" u="none" strike="noStrike" cap="none">
                          <a:solidFill>
                            <a:schemeClr val="dk1"/>
                          </a:solidFill>
                        </a:rPr>
                        <a:t>A2</a:t>
                      </a:r>
                      <a:r>
                        <a:rPr lang="en-US" sz="2000" u="none" strike="noStrike" cap="none">
                          <a:solidFill>
                            <a:schemeClr val="dk1"/>
                          </a:solidFill>
                        </a:rPr>
                        <a:t>. You can take the Kanji class at your designated level, one level below or above that level. Therefore, you do not need to change your kanji level.</a:t>
                      </a:r>
                      <a:endParaRPr sz="1600" u="none" strike="noStrike" cap="none">
                        <a:solidFill>
                          <a:schemeClr val="dk1"/>
                        </a:solidFill>
                      </a:endParaRPr>
                    </a:p>
                  </a:txBody>
                  <a:tcPr marL="91450" marR="91450" marT="45725" marB="45725" anchor="ctr">
                    <a:lnR w="57150" cap="flat" cmpd="sng">
                      <a:solidFill>
                        <a:srgbClr val="FF0000"/>
                      </a:solidFill>
                      <a:prstDash val="solid"/>
                      <a:round/>
                      <a:headEnd type="none" w="sm" len="sm"/>
                      <a:tailEnd type="none" w="sm" len="sm"/>
                    </a:lnR>
                    <a:lnT w="57150" cap="flat" cmpd="sng">
                      <a:solidFill>
                        <a:srgbClr val="FF0000"/>
                      </a:solidFill>
                      <a:prstDash val="solid"/>
                      <a:round/>
                      <a:headEnd type="none" w="sm" len="sm"/>
                      <a:tailEnd type="none" w="sm" len="sm"/>
                    </a:lnT>
                    <a:lnB w="57150" cap="flat" cmpd="sng">
                      <a:solidFill>
                        <a:srgbClr val="FF0000"/>
                      </a:solidFill>
                      <a:prstDash val="solid"/>
                      <a:round/>
                      <a:headEnd type="none" w="sm" len="sm"/>
                      <a:tailEnd type="none" w="sm" len="sm"/>
                    </a:lnB>
                  </a:tcPr>
                </a:tc>
                <a:extLst>
                  <a:ext uri="{0D108BD9-81ED-4DB2-BD59-A6C34878D82A}">
                    <a16:rowId xmlns:a16="http://schemas.microsoft.com/office/drawing/2014/main" val="10001"/>
                  </a:ext>
                </a:extLst>
              </a:tr>
              <a:tr h="1800000">
                <a:tc>
                  <a:txBody>
                    <a:bodyPr/>
                    <a:lstStyle/>
                    <a:p>
                      <a:pPr marL="0" marR="0" lvl="0" indent="0" algn="l" rtl="0">
                        <a:lnSpc>
                          <a:spcPct val="100000"/>
                        </a:lnSpc>
                        <a:spcBef>
                          <a:spcPts val="0"/>
                        </a:spcBef>
                        <a:spcAft>
                          <a:spcPts val="0"/>
                        </a:spcAft>
                        <a:buClr>
                          <a:schemeClr val="dk1"/>
                        </a:buClr>
                        <a:buSzPts val="1800"/>
                        <a:buFont typeface="Calibri"/>
                        <a:buNone/>
                      </a:pPr>
                      <a:r>
                        <a:rPr lang="en-US" sz="2000" b="1" u="none" strike="noStrike" cap="none">
                          <a:solidFill>
                            <a:schemeClr val="dk1"/>
                          </a:solidFill>
                        </a:rPr>
                        <a:t>Q3</a:t>
                      </a:r>
                      <a:r>
                        <a:rPr lang="en-US" sz="2000" u="none" strike="noStrike" cap="none">
                          <a:solidFill>
                            <a:schemeClr val="dk1"/>
                          </a:solidFill>
                        </a:rPr>
                        <a:t>. Where can I find the timetable of the classes and instructor contact information?</a:t>
                      </a:r>
                      <a:endParaRPr/>
                    </a:p>
                  </a:txBody>
                  <a:tcPr marL="91450" marR="91450" marT="45725" marB="45725" anchor="ctr">
                    <a:lnT w="57150" cap="flat" cmpd="sng">
                      <a:solidFill>
                        <a:srgbClr val="FF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r>
                        <a:rPr lang="en-US" sz="2000" b="1" u="none" strike="noStrike" cap="none" dirty="0">
                          <a:solidFill>
                            <a:schemeClr val="dk1"/>
                          </a:solidFill>
                        </a:rPr>
                        <a:t>A3</a:t>
                      </a:r>
                      <a:r>
                        <a:rPr lang="en-US" sz="2000" u="none" strike="noStrike" cap="none" dirty="0">
                          <a:solidFill>
                            <a:schemeClr val="dk1"/>
                          </a:solidFill>
                        </a:rPr>
                        <a:t>. For basic information such as timetables, please check the JLPK guide. Other important details such as classroom and instructor contact information will be posted on the </a:t>
                      </a:r>
                      <a:r>
                        <a:rPr lang="en-US" altLang="ja-JP" sz="2000" u="none" strike="noStrike" cap="none" dirty="0">
                          <a:solidFill>
                            <a:schemeClr val="dk1"/>
                          </a:solidFill>
                        </a:rPr>
                        <a:t>"Guidance" page of </a:t>
                      </a:r>
                      <a:r>
                        <a:rPr lang="en-US" sz="2000" u="none" strike="noStrike" cap="none" dirty="0">
                          <a:solidFill>
                            <a:schemeClr val="dk1"/>
                          </a:solidFill>
                        </a:rPr>
                        <a:t>Google Classroom for each class.</a:t>
                      </a:r>
                      <a:endParaRPr dirty="0"/>
                    </a:p>
                  </a:txBody>
                  <a:tcPr marL="91450" marR="91450" marT="45725" marB="45725" anchor="ctr">
                    <a:lnT w="57150" cap="flat" cmpd="sng">
                      <a:solidFill>
                        <a:srgbClr val="FF0000"/>
                      </a:solidFill>
                      <a:prstDash val="solid"/>
                      <a:round/>
                      <a:headEnd type="none" w="sm" len="sm"/>
                      <a:tailEnd type="none" w="sm" len="sm"/>
                    </a:lnT>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02"/>
                  </a:ext>
                </a:extLst>
              </a:tr>
            </a:tbl>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81"/>
        <p:cNvGrpSpPr/>
        <p:nvPr/>
      </p:nvGrpSpPr>
      <p:grpSpPr>
        <a:xfrm>
          <a:off x="0" y="0"/>
          <a:ext cx="0" cy="0"/>
          <a:chOff x="0" y="0"/>
          <a:chExt cx="0" cy="0"/>
        </a:xfrm>
      </p:grpSpPr>
      <p:sp>
        <p:nvSpPr>
          <p:cNvPr id="282" name="Google Shape;282;p29"/>
          <p:cNvSpPr txBox="1"/>
          <p:nvPr/>
        </p:nvSpPr>
        <p:spPr>
          <a:xfrm>
            <a:off x="1783849" y="309601"/>
            <a:ext cx="6861389" cy="1072707"/>
          </a:xfrm>
          <a:prstGeom prst="rect">
            <a:avLst/>
          </a:prstGeom>
          <a:noFill/>
          <a:ln w="381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4100" b="0" i="0" u="none" strike="noStrike" cap="none">
                <a:solidFill>
                  <a:schemeClr val="dk1"/>
                </a:solidFill>
                <a:latin typeface="Calibri"/>
                <a:ea typeface="Calibri"/>
                <a:cs typeface="Calibri"/>
                <a:sym typeface="Calibri"/>
              </a:rPr>
              <a:t>FAQ</a:t>
            </a:r>
            <a:endParaRPr sz="1092" b="0" i="0" u="none" strike="noStrike" cap="none">
              <a:solidFill>
                <a:srgbClr val="000000"/>
              </a:solidFill>
              <a:latin typeface="Arial"/>
              <a:ea typeface="Arial"/>
              <a:cs typeface="Arial"/>
              <a:sym typeface="Arial"/>
            </a:endParaRPr>
          </a:p>
        </p:txBody>
      </p:sp>
      <p:pic>
        <p:nvPicPr>
          <p:cNvPr id="283" name="Google Shape;283;p29"/>
          <p:cNvPicPr preferRelativeResize="0"/>
          <p:nvPr/>
        </p:nvPicPr>
        <p:blipFill rotWithShape="1">
          <a:blip r:embed="rId3">
            <a:alphaModFix/>
          </a:blip>
          <a:srcRect/>
          <a:stretch/>
        </p:blipFill>
        <p:spPr>
          <a:xfrm>
            <a:off x="334800" y="309601"/>
            <a:ext cx="1077400" cy="1072707"/>
          </a:xfrm>
          <a:prstGeom prst="rect">
            <a:avLst/>
          </a:prstGeom>
          <a:noFill/>
          <a:ln>
            <a:noFill/>
          </a:ln>
        </p:spPr>
      </p:pic>
      <p:graphicFrame>
        <p:nvGraphicFramePr>
          <p:cNvPr id="284" name="Google Shape;284;p29"/>
          <p:cNvGraphicFramePr/>
          <p:nvPr/>
        </p:nvGraphicFramePr>
        <p:xfrm>
          <a:off x="334800" y="1892395"/>
          <a:ext cx="8467200" cy="4883925"/>
        </p:xfrm>
        <a:graphic>
          <a:graphicData uri="http://schemas.openxmlformats.org/drawingml/2006/table">
            <a:tbl>
              <a:tblPr firstRow="1" bandRow="1">
                <a:noFill/>
                <a:tableStyleId>{509193C1-14F7-42FF-854A-7D85F16FD891}</a:tableStyleId>
              </a:tblPr>
              <a:tblGrid>
                <a:gridCol w="3164300">
                  <a:extLst>
                    <a:ext uri="{9D8B030D-6E8A-4147-A177-3AD203B41FA5}">
                      <a16:colId xmlns:a16="http://schemas.microsoft.com/office/drawing/2014/main" val="20000"/>
                    </a:ext>
                  </a:extLst>
                </a:gridCol>
                <a:gridCol w="5302900">
                  <a:extLst>
                    <a:ext uri="{9D8B030D-6E8A-4147-A177-3AD203B41FA5}">
                      <a16:colId xmlns:a16="http://schemas.microsoft.com/office/drawing/2014/main" val="20001"/>
                    </a:ext>
                  </a:extLst>
                </a:gridCol>
              </a:tblGrid>
              <a:tr h="1268850">
                <a:tc>
                  <a:txBody>
                    <a:bodyPr/>
                    <a:lstStyle/>
                    <a:p>
                      <a:pPr marL="0" marR="0" lvl="0" indent="0" algn="l" rtl="0">
                        <a:lnSpc>
                          <a:spcPct val="100000"/>
                        </a:lnSpc>
                        <a:spcBef>
                          <a:spcPts val="0"/>
                        </a:spcBef>
                        <a:spcAft>
                          <a:spcPts val="0"/>
                        </a:spcAft>
                        <a:buClr>
                          <a:srgbClr val="000000"/>
                        </a:buClr>
                        <a:buSzPts val="1800"/>
                        <a:buFont typeface="Arial"/>
                        <a:buNone/>
                      </a:pPr>
                      <a:r>
                        <a:rPr lang="en-US" sz="2000" b="1" u="none" strike="noStrike" cap="none">
                          <a:solidFill>
                            <a:schemeClr val="dk1"/>
                          </a:solidFill>
                        </a:rPr>
                        <a:t>Q1</a:t>
                      </a:r>
                      <a:r>
                        <a:rPr lang="en-US" sz="2000" u="none" strike="noStrike" cap="none">
                          <a:solidFill>
                            <a:schemeClr val="dk1"/>
                          </a:solidFill>
                        </a:rPr>
                        <a:t>. Can I take C310-R/W and R300 at the same time?</a:t>
                      </a:r>
                      <a:endParaRPr sz="2000" u="none" strike="noStrike" cap="none">
                        <a:solidFill>
                          <a:schemeClr val="dk1"/>
                        </a:solidFill>
                      </a:endParaRPr>
                    </a:p>
                  </a:txBody>
                  <a:tcPr marL="91450" marR="91450" marT="45725" marB="45725" anchor="ctr"/>
                </a:tc>
                <a:tc>
                  <a:txBody>
                    <a:bodyPr/>
                    <a:lstStyle/>
                    <a:p>
                      <a:pPr marL="0" marR="0" lvl="0" indent="0" algn="l" rtl="0">
                        <a:lnSpc>
                          <a:spcPct val="100000"/>
                        </a:lnSpc>
                        <a:spcBef>
                          <a:spcPts val="0"/>
                        </a:spcBef>
                        <a:spcAft>
                          <a:spcPts val="0"/>
                        </a:spcAft>
                        <a:buClr>
                          <a:srgbClr val="000000"/>
                        </a:buClr>
                        <a:buSzPts val="1800"/>
                        <a:buFont typeface="Arial"/>
                        <a:buNone/>
                      </a:pPr>
                      <a:r>
                        <a:rPr lang="en-US" sz="2000" b="1" u="none" strike="noStrike" cap="none">
                          <a:solidFill>
                            <a:schemeClr val="dk1"/>
                          </a:solidFill>
                        </a:rPr>
                        <a:t>A1</a:t>
                      </a:r>
                      <a:r>
                        <a:rPr lang="en-US" sz="2000" u="none" strike="noStrike" cap="none">
                          <a:solidFill>
                            <a:schemeClr val="dk1"/>
                          </a:solidFill>
                        </a:rPr>
                        <a:t>. Yes, you can. C310-R/W is a Comprehensive class focusing on Reading and Writing and R300 is a Reading class. You can take classes with codes starting with different alphabets at the same time.</a:t>
                      </a:r>
                      <a:endParaRPr/>
                    </a:p>
                  </a:txBody>
                  <a:tcPr marL="91450" marR="91450" marT="45725" marB="45725" anchor="ctr"/>
                </a:tc>
                <a:extLst>
                  <a:ext uri="{0D108BD9-81ED-4DB2-BD59-A6C34878D82A}">
                    <a16:rowId xmlns:a16="http://schemas.microsoft.com/office/drawing/2014/main" val="10000"/>
                  </a:ext>
                </a:extLst>
              </a:tr>
              <a:tr h="1468475">
                <a:tc>
                  <a:txBody>
                    <a:bodyPr/>
                    <a:lstStyle/>
                    <a:p>
                      <a:pPr marL="0" marR="0" lvl="0" indent="0" algn="l" rtl="0">
                        <a:lnSpc>
                          <a:spcPct val="100000"/>
                        </a:lnSpc>
                        <a:spcBef>
                          <a:spcPts val="0"/>
                        </a:spcBef>
                        <a:spcAft>
                          <a:spcPts val="0"/>
                        </a:spcAft>
                        <a:buClr>
                          <a:srgbClr val="000000"/>
                        </a:buClr>
                        <a:buSzPts val="1800"/>
                        <a:buFont typeface="Arial"/>
                        <a:buNone/>
                      </a:pPr>
                      <a:r>
                        <a:rPr lang="en-US" sz="2000" b="1" u="none" strike="noStrike" cap="none">
                          <a:solidFill>
                            <a:schemeClr val="dk1"/>
                          </a:solidFill>
                        </a:rPr>
                        <a:t>Q2</a:t>
                      </a:r>
                      <a:r>
                        <a:rPr lang="en-US" sz="2000" u="none" strike="noStrike" cap="none">
                          <a:solidFill>
                            <a:schemeClr val="dk1"/>
                          </a:solidFill>
                        </a:rPr>
                        <a:t>. Can I raise (lower) my Kanji level by one?</a:t>
                      </a:r>
                      <a:endParaRPr sz="2000" u="none" strike="noStrike" cap="none">
                        <a:solidFill>
                          <a:schemeClr val="dk1"/>
                        </a:solidFill>
                      </a:endParaRPr>
                    </a:p>
                  </a:txBody>
                  <a:tcPr marL="91450" marR="91450" marT="45725" marB="45725" anchor="ctr">
                    <a:lnB w="57150" cap="flat" cmpd="sng">
                      <a:solidFill>
                        <a:srgbClr val="FF0000"/>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800"/>
                        <a:buFont typeface="Calibri"/>
                        <a:buNone/>
                      </a:pPr>
                      <a:r>
                        <a:rPr lang="en-US" sz="2000" b="1" u="none" strike="noStrike" cap="none">
                          <a:solidFill>
                            <a:schemeClr val="dk1"/>
                          </a:solidFill>
                        </a:rPr>
                        <a:t>A2</a:t>
                      </a:r>
                      <a:r>
                        <a:rPr lang="en-US" sz="2000" u="none" strike="noStrike" cap="none">
                          <a:solidFill>
                            <a:schemeClr val="dk1"/>
                          </a:solidFill>
                        </a:rPr>
                        <a:t>. You can take the Kanji class at your designated level, one level below or above that level. Therefore, you do not need to change your kanji level.</a:t>
                      </a:r>
                      <a:endParaRPr sz="1600" u="none" strike="noStrike" cap="none">
                        <a:solidFill>
                          <a:schemeClr val="dk1"/>
                        </a:solidFill>
                      </a:endParaRPr>
                    </a:p>
                  </a:txBody>
                  <a:tcPr marL="91450" marR="91450" marT="45725" marB="45725" anchor="ctr">
                    <a:lnB w="57150" cap="flat" cmpd="sng">
                      <a:solidFill>
                        <a:srgbClr val="FF0000"/>
                      </a:solidFill>
                      <a:prstDash val="solid"/>
                      <a:round/>
                      <a:headEnd type="none" w="sm" len="sm"/>
                      <a:tailEnd type="none" w="sm" len="sm"/>
                    </a:lnB>
                  </a:tcPr>
                </a:tc>
                <a:extLst>
                  <a:ext uri="{0D108BD9-81ED-4DB2-BD59-A6C34878D82A}">
                    <a16:rowId xmlns:a16="http://schemas.microsoft.com/office/drawing/2014/main" val="10001"/>
                  </a:ext>
                </a:extLst>
              </a:tr>
              <a:tr h="1800000">
                <a:tc>
                  <a:txBody>
                    <a:bodyPr/>
                    <a:lstStyle/>
                    <a:p>
                      <a:pPr marL="0" marR="0" lvl="0" indent="0" algn="l" rtl="0">
                        <a:lnSpc>
                          <a:spcPct val="100000"/>
                        </a:lnSpc>
                        <a:spcBef>
                          <a:spcPts val="0"/>
                        </a:spcBef>
                        <a:spcAft>
                          <a:spcPts val="0"/>
                        </a:spcAft>
                        <a:buClr>
                          <a:schemeClr val="dk1"/>
                        </a:buClr>
                        <a:buSzPts val="1800"/>
                        <a:buFont typeface="Calibri"/>
                        <a:buNone/>
                      </a:pPr>
                      <a:r>
                        <a:rPr lang="en-US" sz="2000" b="1" u="none" strike="noStrike" cap="none">
                          <a:solidFill>
                            <a:schemeClr val="dk1"/>
                          </a:solidFill>
                        </a:rPr>
                        <a:t>Q3</a:t>
                      </a:r>
                      <a:r>
                        <a:rPr lang="en-US" sz="2000" u="none" strike="noStrike" cap="none">
                          <a:solidFill>
                            <a:schemeClr val="dk1"/>
                          </a:solidFill>
                        </a:rPr>
                        <a:t>. Where can I find the timetable of the classes and instructor contact information?</a:t>
                      </a:r>
                      <a:endParaRPr/>
                    </a:p>
                  </a:txBody>
                  <a:tcPr marL="91450" marR="91450" marT="45725" marB="45725" anchor="ctr">
                    <a:lnL w="57150" cap="flat" cmpd="sng">
                      <a:solidFill>
                        <a:srgbClr val="FF0000"/>
                      </a:solidFill>
                      <a:prstDash val="solid"/>
                      <a:round/>
                      <a:headEnd type="none" w="sm" len="sm"/>
                      <a:tailEnd type="none" w="sm" len="sm"/>
                    </a:lnL>
                    <a:lnT w="57150" cap="flat" cmpd="sng">
                      <a:solidFill>
                        <a:srgbClr val="FF0000"/>
                      </a:solidFill>
                      <a:prstDash val="solid"/>
                      <a:round/>
                      <a:headEnd type="none" w="sm" len="sm"/>
                      <a:tailEnd type="none" w="sm" len="sm"/>
                    </a:lnT>
                    <a:lnB w="57150" cap="flat" cmpd="sng">
                      <a:solidFill>
                        <a:srgbClr val="FF0000"/>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r>
                        <a:rPr lang="en-US" sz="2000" b="1" u="none" strike="noStrike" cap="none">
                          <a:solidFill>
                            <a:schemeClr val="dk1"/>
                          </a:solidFill>
                        </a:rPr>
                        <a:t>A3</a:t>
                      </a:r>
                      <a:r>
                        <a:rPr lang="en-US" sz="2000" u="none" strike="noStrike" cap="none">
                          <a:solidFill>
                            <a:schemeClr val="dk1"/>
                          </a:solidFill>
                        </a:rPr>
                        <a:t>. For basic information such as timetables, please check the JLPK guide. Other important details such as classroom and instructor contact information will be posted on the Google Classroom "Guidance" page for each class.</a:t>
                      </a:r>
                      <a:endParaRPr/>
                    </a:p>
                  </a:txBody>
                  <a:tcPr marL="91450" marR="91450" marT="45725" marB="45725" anchor="ctr">
                    <a:lnR w="57150" cap="flat" cmpd="sng">
                      <a:solidFill>
                        <a:srgbClr val="FF0000"/>
                      </a:solidFill>
                      <a:prstDash val="solid"/>
                      <a:round/>
                      <a:headEnd type="none" w="sm" len="sm"/>
                      <a:tailEnd type="none" w="sm" len="sm"/>
                    </a:lnR>
                    <a:lnT w="57150" cap="flat" cmpd="sng">
                      <a:solidFill>
                        <a:srgbClr val="FF0000"/>
                      </a:solidFill>
                      <a:prstDash val="solid"/>
                      <a:round/>
                      <a:headEnd type="none" w="sm" len="sm"/>
                      <a:tailEnd type="none" w="sm" len="sm"/>
                    </a:lnT>
                    <a:lnB w="57150" cap="flat" cmpd="sng">
                      <a:solidFill>
                        <a:srgbClr val="FF0000"/>
                      </a:solidFill>
                      <a:prstDash val="solid"/>
                      <a:round/>
                      <a:headEnd type="none" w="sm" len="sm"/>
                      <a:tailEnd type="none" w="sm" len="sm"/>
                    </a:lnB>
                  </a:tcPr>
                </a:tc>
                <a:extLst>
                  <a:ext uri="{0D108BD9-81ED-4DB2-BD59-A6C34878D82A}">
                    <a16:rowId xmlns:a16="http://schemas.microsoft.com/office/drawing/2014/main" val="10002"/>
                  </a:ext>
                </a:extLst>
              </a:tr>
            </a:tbl>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81">
          <a:extLst>
            <a:ext uri="{FF2B5EF4-FFF2-40B4-BE49-F238E27FC236}">
              <a16:creationId xmlns:a16="http://schemas.microsoft.com/office/drawing/2014/main" id="{DABFC36C-573C-EF27-00D9-9447E7CFE06F}"/>
            </a:ext>
          </a:extLst>
        </p:cNvPr>
        <p:cNvGrpSpPr/>
        <p:nvPr/>
      </p:nvGrpSpPr>
      <p:grpSpPr>
        <a:xfrm>
          <a:off x="0" y="0"/>
          <a:ext cx="0" cy="0"/>
          <a:chOff x="0" y="0"/>
          <a:chExt cx="0" cy="0"/>
        </a:xfrm>
      </p:grpSpPr>
      <p:sp>
        <p:nvSpPr>
          <p:cNvPr id="282" name="Google Shape;282;p29">
            <a:extLst>
              <a:ext uri="{FF2B5EF4-FFF2-40B4-BE49-F238E27FC236}">
                <a16:creationId xmlns:a16="http://schemas.microsoft.com/office/drawing/2014/main" id="{8E842716-4E5A-DB69-12C9-C87C0A613F32}"/>
              </a:ext>
            </a:extLst>
          </p:cNvPr>
          <p:cNvSpPr txBox="1"/>
          <p:nvPr/>
        </p:nvSpPr>
        <p:spPr>
          <a:xfrm>
            <a:off x="1639615" y="309601"/>
            <a:ext cx="7283668" cy="1072707"/>
          </a:xfrm>
          <a:prstGeom prst="rect">
            <a:avLst/>
          </a:prstGeom>
          <a:noFill/>
          <a:ln w="381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altLang="ja-JP" sz="2300" dirty="0"/>
              <a:t>How to obtain </a:t>
            </a:r>
            <a:r>
              <a:rPr lang="en-US" altLang="ja-JP" sz="2300" u="sng" dirty="0"/>
              <a:t>Japanese Language Proficiency Certificate</a:t>
            </a:r>
            <a:r>
              <a:rPr lang="en-US" altLang="ja-JP" sz="2300" dirty="0"/>
              <a:t> and </a:t>
            </a:r>
            <a:r>
              <a:rPr lang="en-US" altLang="ja-JP" sz="2300" u="sng" dirty="0"/>
              <a:t>Japanese Language Course Transcript</a:t>
            </a:r>
            <a:endParaRPr sz="2300" b="0" i="0" u="sng" strike="noStrike" cap="none" dirty="0">
              <a:solidFill>
                <a:srgbClr val="000000"/>
              </a:solidFill>
              <a:latin typeface="Arial"/>
              <a:ea typeface="Arial"/>
              <a:cs typeface="Arial"/>
              <a:sym typeface="Arial"/>
            </a:endParaRPr>
          </a:p>
        </p:txBody>
      </p:sp>
      <p:pic>
        <p:nvPicPr>
          <p:cNvPr id="283" name="Google Shape;283;p29">
            <a:extLst>
              <a:ext uri="{FF2B5EF4-FFF2-40B4-BE49-F238E27FC236}">
                <a16:creationId xmlns:a16="http://schemas.microsoft.com/office/drawing/2014/main" id="{4DF93746-01A6-A0DC-E7BB-F4863B2E9860}"/>
              </a:ext>
            </a:extLst>
          </p:cNvPr>
          <p:cNvPicPr preferRelativeResize="0"/>
          <p:nvPr/>
        </p:nvPicPr>
        <p:blipFill rotWithShape="1">
          <a:blip r:embed="rId3">
            <a:alphaModFix/>
          </a:blip>
          <a:srcRect/>
          <a:stretch/>
        </p:blipFill>
        <p:spPr>
          <a:xfrm>
            <a:off x="334800" y="309601"/>
            <a:ext cx="1077400" cy="1072707"/>
          </a:xfrm>
          <a:prstGeom prst="rect">
            <a:avLst/>
          </a:prstGeom>
          <a:noFill/>
          <a:ln>
            <a:noFill/>
          </a:ln>
        </p:spPr>
      </p:pic>
      <p:sp>
        <p:nvSpPr>
          <p:cNvPr id="2" name="テキスト ボックス 1">
            <a:extLst>
              <a:ext uri="{FF2B5EF4-FFF2-40B4-BE49-F238E27FC236}">
                <a16:creationId xmlns:a16="http://schemas.microsoft.com/office/drawing/2014/main" id="{E0DB6853-192F-4C8F-C9D9-9141CDE88919}"/>
              </a:ext>
            </a:extLst>
          </p:cNvPr>
          <p:cNvSpPr txBox="1"/>
          <p:nvPr/>
        </p:nvSpPr>
        <p:spPr>
          <a:xfrm>
            <a:off x="620110" y="2969348"/>
            <a:ext cx="8208580" cy="1231106"/>
          </a:xfrm>
          <a:prstGeom prst="rect">
            <a:avLst/>
          </a:prstGeom>
          <a:noFill/>
        </p:spPr>
        <p:txBody>
          <a:bodyPr wrap="square" rtlCol="0">
            <a:spAutoFit/>
          </a:bodyPr>
          <a:lstStyle/>
          <a:p>
            <a:pPr>
              <a:lnSpc>
                <a:spcPts val="2400"/>
              </a:lnSpc>
            </a:pPr>
            <a:r>
              <a:rPr lang="en-US" altLang="ja-JP" sz="2000" dirty="0">
                <a:solidFill>
                  <a:srgbClr val="FF0000"/>
                </a:solidFill>
              </a:rPr>
              <a:t>Japanese Language Proficiency Certificate (</a:t>
            </a:r>
            <a:r>
              <a:rPr lang="ja-JP" altLang="en-US" sz="2000">
                <a:solidFill>
                  <a:srgbClr val="FF0000"/>
                </a:solidFill>
              </a:rPr>
              <a:t>日本語能力証明書</a:t>
            </a:r>
            <a:r>
              <a:rPr lang="en-US" altLang="ja-JP" sz="2000" dirty="0">
                <a:solidFill>
                  <a:srgbClr val="FF0000"/>
                </a:solidFill>
              </a:rPr>
              <a:t>)</a:t>
            </a:r>
            <a:br>
              <a:rPr kumimoji="1" lang="en-US" altLang="ja-JP" sz="2000" dirty="0"/>
            </a:br>
            <a:r>
              <a:rPr kumimoji="1" lang="en-US" altLang="ja-JP" sz="1600" dirty="0"/>
              <a:t>Please contact the Incoming Student Exchange Section (</a:t>
            </a:r>
            <a:r>
              <a:rPr kumimoji="1" lang="en-US" altLang="ja-JP" sz="1600" dirty="0">
                <a:hlinkClick r:id="rId4"/>
              </a:rPr>
              <a:t>studyab@grp.tohoku.ac.jp</a:t>
            </a:r>
            <a:r>
              <a:rPr kumimoji="1" lang="en-US" altLang="ja-JP" sz="1600" dirty="0"/>
              <a:t>) first. They will inform us of your request and we will issue the certificate accordingly.</a:t>
            </a:r>
            <a:endParaRPr lang="en-US" altLang="ja-JP" sz="1600" dirty="0">
              <a:solidFill>
                <a:srgbClr val="222222"/>
              </a:solidFill>
              <a:effectLst/>
              <a:latin typeface="Trebuchet MS" panose="020B0703020202090204" pitchFamily="34" charset="0"/>
            </a:endParaRPr>
          </a:p>
          <a:p>
            <a:endParaRPr kumimoji="1" lang="ja-JP" altLang="en-US"/>
          </a:p>
        </p:txBody>
      </p:sp>
      <p:sp>
        <p:nvSpPr>
          <p:cNvPr id="3" name="テキスト ボックス 2">
            <a:extLst>
              <a:ext uri="{FF2B5EF4-FFF2-40B4-BE49-F238E27FC236}">
                <a16:creationId xmlns:a16="http://schemas.microsoft.com/office/drawing/2014/main" id="{42C803DE-1D70-6AAA-E7E5-A419499CB02D}"/>
              </a:ext>
            </a:extLst>
          </p:cNvPr>
          <p:cNvSpPr txBox="1"/>
          <p:nvPr/>
        </p:nvSpPr>
        <p:spPr>
          <a:xfrm>
            <a:off x="620110" y="4110202"/>
            <a:ext cx="8208580" cy="1487587"/>
          </a:xfrm>
          <a:prstGeom prst="rect">
            <a:avLst/>
          </a:prstGeom>
          <a:noFill/>
        </p:spPr>
        <p:txBody>
          <a:bodyPr wrap="square" rtlCol="0">
            <a:spAutoFit/>
          </a:bodyPr>
          <a:lstStyle/>
          <a:p>
            <a:pPr>
              <a:lnSpc>
                <a:spcPts val="2300"/>
              </a:lnSpc>
            </a:pPr>
            <a:r>
              <a:rPr lang="en-US" altLang="ja-JP" sz="2000" dirty="0">
                <a:solidFill>
                  <a:srgbClr val="FF0000"/>
                </a:solidFill>
              </a:rPr>
              <a:t>Japanese Language Course Transcript (or Grade Transcript) (</a:t>
            </a:r>
            <a:r>
              <a:rPr lang="ja-JP" altLang="en-US" sz="2000">
                <a:solidFill>
                  <a:srgbClr val="FF0000"/>
                </a:solidFill>
              </a:rPr>
              <a:t>日本語</a:t>
            </a:r>
            <a:endParaRPr lang="en-US" altLang="ja-JP" sz="2000" dirty="0">
              <a:solidFill>
                <a:srgbClr val="FF0000"/>
              </a:solidFill>
            </a:endParaRPr>
          </a:p>
          <a:p>
            <a:pPr>
              <a:lnSpc>
                <a:spcPts val="2300"/>
              </a:lnSpc>
            </a:pPr>
            <a:r>
              <a:rPr lang="ja-JP" altLang="en-US" sz="2000">
                <a:solidFill>
                  <a:srgbClr val="FF0000"/>
                </a:solidFill>
              </a:rPr>
              <a:t>成績証明書</a:t>
            </a:r>
            <a:r>
              <a:rPr lang="en-US" altLang="ja-JP" sz="2000" dirty="0">
                <a:solidFill>
                  <a:srgbClr val="FF0000"/>
                </a:solidFill>
              </a:rPr>
              <a:t>)</a:t>
            </a:r>
            <a:br>
              <a:rPr kumimoji="1" lang="en-US" altLang="ja-JP" sz="2000" dirty="0"/>
            </a:br>
            <a:r>
              <a:rPr kumimoji="1" lang="en-US" altLang="ja-JP" sz="1600" dirty="0"/>
              <a:t>Please contact the Incoming Student Exchange Section (</a:t>
            </a:r>
            <a:r>
              <a:rPr kumimoji="1" lang="en-US" altLang="ja-JP" sz="1600" dirty="0">
                <a:hlinkClick r:id="rId4"/>
              </a:rPr>
              <a:t>studyab@grp.tohoku.ac.jp</a:t>
            </a:r>
            <a:r>
              <a:rPr kumimoji="1" lang="en-US" altLang="ja-JP" sz="1600" dirty="0"/>
              <a:t>) first.  They will process your request and will issue the certificate.</a:t>
            </a:r>
            <a:endParaRPr lang="en-US" altLang="ja-JP" sz="1600" dirty="0">
              <a:solidFill>
                <a:srgbClr val="222222"/>
              </a:solidFill>
              <a:effectLst/>
              <a:latin typeface="Trebuchet MS" panose="020B0703020202090204" pitchFamily="34" charset="0"/>
            </a:endParaRPr>
          </a:p>
          <a:p>
            <a:endParaRPr kumimoji="1" lang="ja-JP" altLang="en-US"/>
          </a:p>
        </p:txBody>
      </p:sp>
      <p:sp>
        <p:nvSpPr>
          <p:cNvPr id="4" name="テキスト ボックス 3">
            <a:extLst>
              <a:ext uri="{FF2B5EF4-FFF2-40B4-BE49-F238E27FC236}">
                <a16:creationId xmlns:a16="http://schemas.microsoft.com/office/drawing/2014/main" id="{17F45707-70D0-8754-5545-7BD2DD9C1310}"/>
              </a:ext>
            </a:extLst>
          </p:cNvPr>
          <p:cNvSpPr txBox="1"/>
          <p:nvPr/>
        </p:nvSpPr>
        <p:spPr>
          <a:xfrm>
            <a:off x="620110" y="1902372"/>
            <a:ext cx="8092966" cy="830997"/>
          </a:xfrm>
          <a:prstGeom prst="rect">
            <a:avLst/>
          </a:prstGeom>
          <a:noFill/>
        </p:spPr>
        <p:txBody>
          <a:bodyPr wrap="square" rtlCol="0">
            <a:spAutoFit/>
          </a:bodyPr>
          <a:lstStyle/>
          <a:p>
            <a:r>
              <a:rPr kumimoji="1" lang="en-US" altLang="ja-JP" sz="2400" dirty="0"/>
              <a:t>The following explains the procedure for obtaining the two types of certificates:</a:t>
            </a:r>
            <a:endParaRPr kumimoji="1" lang="ja-JP" altLang="en-US" sz="2400"/>
          </a:p>
        </p:txBody>
      </p:sp>
      <p:sp>
        <p:nvSpPr>
          <p:cNvPr id="5" name="テキスト ボックス 4">
            <a:extLst>
              <a:ext uri="{FF2B5EF4-FFF2-40B4-BE49-F238E27FC236}">
                <a16:creationId xmlns:a16="http://schemas.microsoft.com/office/drawing/2014/main" id="{A2062A36-9275-02E0-D706-D8D5BADD4F10}"/>
              </a:ext>
            </a:extLst>
          </p:cNvPr>
          <p:cNvSpPr txBox="1"/>
          <p:nvPr/>
        </p:nvSpPr>
        <p:spPr>
          <a:xfrm>
            <a:off x="620110" y="5741747"/>
            <a:ext cx="8208580" cy="632737"/>
          </a:xfrm>
          <a:prstGeom prst="rect">
            <a:avLst/>
          </a:prstGeom>
          <a:noFill/>
        </p:spPr>
        <p:txBody>
          <a:bodyPr wrap="square" rtlCol="0">
            <a:spAutoFit/>
          </a:bodyPr>
          <a:lstStyle/>
          <a:p>
            <a:pPr>
              <a:lnSpc>
                <a:spcPts val="2200"/>
              </a:lnSpc>
            </a:pPr>
            <a:r>
              <a:rPr lang="en-US" altLang="ja-JP" sz="1600" dirty="0"/>
              <a:t>Please avoid contacting class instructors or coordinators directly at first, as this may  </a:t>
            </a:r>
          </a:p>
          <a:p>
            <a:pPr>
              <a:lnSpc>
                <a:spcPts val="2200"/>
              </a:lnSpc>
            </a:pPr>
            <a:r>
              <a:rPr lang="en-US" altLang="ja-JP" sz="1600" dirty="0"/>
              <a:t>cause delays in the process.</a:t>
            </a:r>
            <a:endParaRPr kumimoji="1" lang="ja-JP" altLang="en-US" sz="1600"/>
          </a:p>
        </p:txBody>
      </p:sp>
    </p:spTree>
    <p:extLst>
      <p:ext uri="{BB962C8B-B14F-4D97-AF65-F5344CB8AC3E}">
        <p14:creationId xmlns:p14="http://schemas.microsoft.com/office/powerpoint/2010/main" val="181786155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87"/>
        <p:cNvGrpSpPr/>
        <p:nvPr/>
      </p:nvGrpSpPr>
      <p:grpSpPr>
        <a:xfrm>
          <a:off x="0" y="0"/>
          <a:ext cx="0" cy="0"/>
          <a:chOff x="0" y="0"/>
          <a:chExt cx="0" cy="0"/>
        </a:xfrm>
      </p:grpSpPr>
      <p:sp>
        <p:nvSpPr>
          <p:cNvPr id="188" name="Google Shape;188;p11"/>
          <p:cNvSpPr txBox="1">
            <a:spLocks noGrp="1"/>
          </p:cNvSpPr>
          <p:nvPr>
            <p:ph type="title"/>
          </p:nvPr>
        </p:nvSpPr>
        <p:spPr>
          <a:xfrm>
            <a:off x="1826658" y="309599"/>
            <a:ext cx="6860141" cy="1072707"/>
          </a:xfrm>
          <a:prstGeom prst="rect">
            <a:avLst/>
          </a:prstGeom>
          <a:noFill/>
          <a:ln w="38100" cap="flat" cmpd="sng">
            <a:solidFill>
              <a:schemeClr val="dk1"/>
            </a:solidFill>
            <a:prstDash val="solid"/>
            <a:round/>
            <a:headEnd type="none" w="sm" len="sm"/>
            <a:tailEnd type="none" w="sm" len="sm"/>
          </a:ln>
        </p:spPr>
        <p:txBody>
          <a:bodyPr spcFirstLastPara="1" wrap="square" lIns="91425" tIns="45700" rIns="91425" bIns="45700" anchor="ctr" anchorCtr="0">
            <a:normAutofit/>
          </a:bodyPr>
          <a:lstStyle/>
          <a:p>
            <a:pPr marL="0" lvl="0" indent="0" algn="ctr" rtl="0">
              <a:lnSpc>
                <a:spcPct val="100000"/>
              </a:lnSpc>
              <a:spcBef>
                <a:spcPts val="0"/>
              </a:spcBef>
              <a:spcAft>
                <a:spcPts val="0"/>
              </a:spcAft>
              <a:buClr>
                <a:srgbClr val="403152"/>
              </a:buClr>
              <a:buSzPts val="4400"/>
              <a:buFont typeface="Calibri"/>
              <a:buNone/>
            </a:pPr>
            <a:r>
              <a:rPr lang="en-US" sz="4500" dirty="0"/>
              <a:t>Contact</a:t>
            </a:r>
            <a:endParaRPr sz="4500" dirty="0"/>
          </a:p>
        </p:txBody>
      </p:sp>
      <p:sp>
        <p:nvSpPr>
          <p:cNvPr id="189" name="Google Shape;189;p11"/>
          <p:cNvSpPr txBox="1">
            <a:spLocks noGrp="1"/>
          </p:cNvSpPr>
          <p:nvPr>
            <p:ph type="body" idx="1"/>
          </p:nvPr>
        </p:nvSpPr>
        <p:spPr>
          <a:xfrm>
            <a:off x="457200" y="1543623"/>
            <a:ext cx="8229600" cy="5129025"/>
          </a:xfrm>
          <a:prstGeom prst="rect">
            <a:avLst/>
          </a:prstGeom>
          <a:noFill/>
          <a:ln>
            <a:noFill/>
          </a:ln>
        </p:spPr>
        <p:txBody>
          <a:bodyPr spcFirstLastPara="1" wrap="square" lIns="91425" tIns="45700" rIns="91425" bIns="45700" anchor="t" anchorCtr="0">
            <a:noAutofit/>
          </a:bodyPr>
          <a:lstStyle/>
          <a:p>
            <a:pPr marL="0" lvl="0" indent="0" algn="ctr" rtl="0">
              <a:lnSpc>
                <a:spcPct val="100000"/>
              </a:lnSpc>
              <a:spcBef>
                <a:spcPts val="0"/>
              </a:spcBef>
              <a:spcAft>
                <a:spcPts val="0"/>
              </a:spcAft>
              <a:buClr>
                <a:schemeClr val="dk1"/>
              </a:buClr>
              <a:buSzPts val="2800"/>
              <a:buNone/>
            </a:pPr>
            <a:r>
              <a:rPr lang="en-US" sz="2800" dirty="0"/>
              <a:t>If you need assistance for your Japanese study, </a:t>
            </a:r>
            <a:endParaRPr dirty="0"/>
          </a:p>
          <a:p>
            <a:pPr marL="0" lvl="0" indent="0" algn="ctr" rtl="0">
              <a:lnSpc>
                <a:spcPct val="100000"/>
              </a:lnSpc>
              <a:spcBef>
                <a:spcPts val="560"/>
              </a:spcBef>
              <a:spcAft>
                <a:spcPts val="0"/>
              </a:spcAft>
              <a:buClr>
                <a:schemeClr val="dk1"/>
              </a:buClr>
              <a:buSzPts val="2800"/>
              <a:buNone/>
            </a:pPr>
            <a:r>
              <a:rPr lang="en-US" sz="2800" dirty="0"/>
              <a:t>Please contact:</a:t>
            </a:r>
            <a:endParaRPr dirty="0"/>
          </a:p>
          <a:p>
            <a:pPr marL="0" lvl="0" indent="0" algn="ctr" rtl="0">
              <a:lnSpc>
                <a:spcPct val="100000"/>
              </a:lnSpc>
              <a:spcBef>
                <a:spcPts val="560"/>
              </a:spcBef>
              <a:spcAft>
                <a:spcPts val="0"/>
              </a:spcAft>
              <a:buClr>
                <a:schemeClr val="dk1"/>
              </a:buClr>
              <a:buSzPts val="2800"/>
              <a:buNone/>
            </a:pPr>
            <a:endParaRPr sz="2800" dirty="0"/>
          </a:p>
          <a:p>
            <a:pPr marL="0" lvl="0" indent="0" algn="ctr">
              <a:spcBef>
                <a:spcPts val="560"/>
              </a:spcBef>
              <a:buSzPts val="2800"/>
              <a:buNone/>
            </a:pPr>
            <a:r>
              <a:rPr lang="en-US" altLang="ja-JP" dirty="0"/>
              <a:t>Coordinator</a:t>
            </a:r>
            <a:r>
              <a:rPr lang="en-US" dirty="0"/>
              <a:t>. </a:t>
            </a:r>
            <a:r>
              <a:rPr lang="en-US" b="1" dirty="0"/>
              <a:t>Wataru Nakamura</a:t>
            </a:r>
            <a:endParaRPr b="1" dirty="0"/>
          </a:p>
          <a:p>
            <a:pPr marL="0" indent="0" algn="ctr">
              <a:spcBef>
                <a:spcPts val="560"/>
              </a:spcBef>
              <a:buSzPts val="2800"/>
              <a:buNone/>
            </a:pPr>
            <a:r>
              <a:rPr lang="en-US" dirty="0">
                <a:solidFill>
                  <a:srgbClr val="FF0000"/>
                </a:solidFill>
              </a:rPr>
              <a:t>To</a:t>
            </a:r>
            <a:r>
              <a:rPr lang="en-US" dirty="0">
                <a:solidFill>
                  <a:schemeClr val="dk1"/>
                </a:solidFill>
              </a:rPr>
              <a:t>: </a:t>
            </a:r>
            <a:r>
              <a:rPr lang="en-US" u="sng" dirty="0">
                <a:solidFill>
                  <a:srgbClr val="0000FF"/>
                </a:solidFill>
              </a:rPr>
              <a:t>wataru</a:t>
            </a:r>
            <a:r>
              <a:rPr lang="en-US" altLang="ja-JP" u="sng" dirty="0">
                <a:solidFill>
                  <a:srgbClr val="0000FF"/>
                </a:solidFill>
              </a:rPr>
              <a:t>.nakamura.a8@tohoku.ac.jp</a:t>
            </a:r>
          </a:p>
          <a:p>
            <a:pPr marL="0" indent="0" algn="ctr">
              <a:spcBef>
                <a:spcPts val="560"/>
              </a:spcBef>
              <a:buSzPts val="2800"/>
              <a:buNone/>
            </a:pPr>
            <a:endParaRPr u="sng" dirty="0">
              <a:solidFill>
                <a:srgbClr val="0000FF"/>
              </a:solidFill>
            </a:endParaRPr>
          </a:p>
          <a:p>
            <a:pPr marL="0" lvl="0" indent="0" algn="ctr" rtl="0">
              <a:lnSpc>
                <a:spcPct val="100000"/>
              </a:lnSpc>
              <a:spcBef>
                <a:spcPts val="560"/>
              </a:spcBef>
              <a:spcAft>
                <a:spcPts val="0"/>
              </a:spcAft>
              <a:buClr>
                <a:schemeClr val="dk1"/>
              </a:buClr>
              <a:buSzPts val="2800"/>
              <a:buNone/>
            </a:pPr>
            <a:r>
              <a:rPr lang="en-US" dirty="0"/>
              <a:t>Sub-coordinator. </a:t>
            </a:r>
            <a:r>
              <a:rPr lang="en-US" b="1" dirty="0"/>
              <a:t>Natsue Sugaya</a:t>
            </a:r>
            <a:endParaRPr b="1" dirty="0"/>
          </a:p>
          <a:p>
            <a:pPr marL="0" lvl="0" indent="0" algn="ctr" rtl="0">
              <a:lnSpc>
                <a:spcPct val="100000"/>
              </a:lnSpc>
              <a:spcBef>
                <a:spcPts val="560"/>
              </a:spcBef>
              <a:spcAft>
                <a:spcPts val="0"/>
              </a:spcAft>
              <a:buClr>
                <a:schemeClr val="dk1"/>
              </a:buClr>
              <a:buSzPts val="2800"/>
              <a:buNone/>
            </a:pPr>
            <a:r>
              <a:rPr lang="en-US" dirty="0"/>
              <a:t> </a:t>
            </a:r>
            <a:r>
              <a:rPr lang="en-US" dirty="0">
                <a:solidFill>
                  <a:srgbClr val="FF0000"/>
                </a:solidFill>
              </a:rPr>
              <a:t>CC</a:t>
            </a:r>
            <a:r>
              <a:rPr lang="en-US" dirty="0">
                <a:solidFill>
                  <a:schemeClr val="dk1"/>
                </a:solidFill>
              </a:rPr>
              <a:t>:</a:t>
            </a:r>
            <a:r>
              <a:rPr lang="en-US" dirty="0">
                <a:solidFill>
                  <a:srgbClr val="0000FF"/>
                </a:solidFill>
              </a:rPr>
              <a:t> </a:t>
            </a:r>
            <a:r>
              <a:rPr lang="en-US" u="sng" dirty="0">
                <a:solidFill>
                  <a:srgbClr val="0000FF"/>
                </a:solidFill>
              </a:rPr>
              <a:t>natsue.sugaya.e1@tohoku.ac.jp</a:t>
            </a:r>
          </a:p>
          <a:p>
            <a:pPr marL="0" lvl="0" indent="0" algn="ctr" rtl="0">
              <a:lnSpc>
                <a:spcPct val="100000"/>
              </a:lnSpc>
              <a:spcBef>
                <a:spcPts val="560"/>
              </a:spcBef>
              <a:spcAft>
                <a:spcPts val="0"/>
              </a:spcAft>
              <a:buClr>
                <a:schemeClr val="dk1"/>
              </a:buClr>
              <a:buSzPts val="2800"/>
              <a:buNone/>
            </a:pPr>
            <a:endParaRPr lang="en-US" sz="2800" dirty="0"/>
          </a:p>
          <a:p>
            <a:pPr marL="0" lvl="0" indent="0" algn="ctr" rtl="0">
              <a:lnSpc>
                <a:spcPct val="100000"/>
              </a:lnSpc>
              <a:spcBef>
                <a:spcPts val="560"/>
              </a:spcBef>
              <a:spcAft>
                <a:spcPts val="0"/>
              </a:spcAft>
              <a:buClr>
                <a:schemeClr val="dk1"/>
              </a:buClr>
              <a:buSzPts val="2800"/>
              <a:buNone/>
            </a:pPr>
            <a:endParaRPr sz="2800" dirty="0"/>
          </a:p>
        </p:txBody>
      </p:sp>
      <p:pic>
        <p:nvPicPr>
          <p:cNvPr id="190" name="Google Shape;190;p11"/>
          <p:cNvPicPr preferRelativeResize="0"/>
          <p:nvPr/>
        </p:nvPicPr>
        <p:blipFill rotWithShape="1">
          <a:blip r:embed="rId3">
            <a:alphaModFix/>
          </a:blip>
          <a:srcRect/>
          <a:stretch/>
        </p:blipFill>
        <p:spPr>
          <a:xfrm>
            <a:off x="334800" y="309600"/>
            <a:ext cx="1077400" cy="1072706"/>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2000" advTm="8900"/>
    </mc:Choice>
    <mc:Fallback xmlns="">
      <p:transition spd="slow" advTm="890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pic>
        <p:nvPicPr>
          <p:cNvPr id="113" name="Google Shape;113;p15"/>
          <p:cNvPicPr preferRelativeResize="0"/>
          <p:nvPr/>
        </p:nvPicPr>
        <p:blipFill rotWithShape="1">
          <a:blip r:embed="rId3">
            <a:alphaModFix/>
          </a:blip>
          <a:srcRect/>
          <a:stretch/>
        </p:blipFill>
        <p:spPr>
          <a:xfrm>
            <a:off x="336123" y="309786"/>
            <a:ext cx="1077400" cy="1072707"/>
          </a:xfrm>
          <a:prstGeom prst="rect">
            <a:avLst/>
          </a:prstGeom>
          <a:noFill/>
          <a:ln>
            <a:noFill/>
          </a:ln>
        </p:spPr>
      </p:pic>
      <p:sp>
        <p:nvSpPr>
          <p:cNvPr id="114" name="Google Shape;114;p15"/>
          <p:cNvSpPr txBox="1"/>
          <p:nvPr/>
        </p:nvSpPr>
        <p:spPr>
          <a:xfrm>
            <a:off x="1698224" y="309786"/>
            <a:ext cx="6964139" cy="1072707"/>
          </a:xfrm>
          <a:prstGeom prst="rect">
            <a:avLst/>
          </a:prstGeom>
          <a:noFill/>
          <a:ln w="38100" cap="flat" cmpd="sng">
            <a:solidFill>
              <a:schemeClr val="dk1"/>
            </a:solidFill>
            <a:prstDash val="solid"/>
            <a:round/>
            <a:headEnd type="none" w="sm" len="sm"/>
            <a:tailEnd type="none" w="sm" len="sm"/>
          </a:ln>
        </p:spPr>
        <p:txBody>
          <a:bodyPr spcFirstLastPara="1" wrap="square" lIns="91425" tIns="45700" rIns="91425" bIns="45700" anchor="ctr" anchorCtr="0">
            <a:normAutofit fontScale="85000" lnSpcReduction="20000"/>
          </a:bodyPr>
          <a:lstStyle/>
          <a:p>
            <a:pPr marL="0" marR="0" lvl="0" indent="0" algn="ctr" rtl="0">
              <a:lnSpc>
                <a:spcPct val="100000"/>
              </a:lnSpc>
              <a:spcBef>
                <a:spcPts val="0"/>
              </a:spcBef>
              <a:spcAft>
                <a:spcPts val="0"/>
              </a:spcAft>
              <a:buNone/>
            </a:pPr>
            <a:r>
              <a:rPr lang="en-US" sz="4400" b="0" i="0" u="none" strike="noStrike" cap="none">
                <a:solidFill>
                  <a:srgbClr val="000000"/>
                </a:solidFill>
                <a:latin typeface="Calibri"/>
                <a:ea typeface="Calibri"/>
                <a:cs typeface="Calibri"/>
                <a:sym typeface="Calibri"/>
              </a:rPr>
              <a:t>Flow of Japanese Language Program at Kawauchi (JLPK)</a:t>
            </a:r>
            <a:endParaRPr sz="1092" b="0" i="0" u="none" strike="noStrike" cap="none">
              <a:solidFill>
                <a:srgbClr val="000000"/>
              </a:solidFill>
              <a:latin typeface="Arial"/>
              <a:ea typeface="Arial"/>
              <a:cs typeface="Arial"/>
              <a:sym typeface="Arial"/>
            </a:endParaRPr>
          </a:p>
        </p:txBody>
      </p:sp>
      <p:sp>
        <p:nvSpPr>
          <p:cNvPr id="115" name="Google Shape;115;p15"/>
          <p:cNvSpPr/>
          <p:nvPr/>
        </p:nvSpPr>
        <p:spPr>
          <a:xfrm>
            <a:off x="295940" y="1854891"/>
            <a:ext cx="3672000" cy="828000"/>
          </a:xfrm>
          <a:prstGeom prst="downArrowCallout">
            <a:avLst>
              <a:gd name="adj1" fmla="val 25000"/>
              <a:gd name="adj2" fmla="val 25000"/>
              <a:gd name="adj3" fmla="val 14363"/>
              <a:gd name="adj4" fmla="val 72731"/>
            </a:avLst>
          </a:prstGeom>
          <a:noFill/>
          <a:ln w="28575"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r>
              <a:rPr lang="en-US" sz="2400" b="0" i="0" u="none" strike="noStrike" cap="none">
                <a:solidFill>
                  <a:srgbClr val="000000"/>
                </a:solidFill>
                <a:latin typeface="Calibri"/>
                <a:ea typeface="Calibri"/>
                <a:cs typeface="Calibri"/>
                <a:sym typeface="Calibri"/>
              </a:rPr>
              <a:t>1) Take the Placement Test.</a:t>
            </a:r>
            <a:endParaRPr sz="2400" b="0" i="0" u="none" strike="noStrike" cap="none">
              <a:solidFill>
                <a:srgbClr val="000000"/>
              </a:solidFill>
              <a:latin typeface="Calibri"/>
              <a:ea typeface="Calibri"/>
              <a:cs typeface="Calibri"/>
              <a:sym typeface="Calibri"/>
            </a:endParaRPr>
          </a:p>
        </p:txBody>
      </p:sp>
      <p:sp>
        <p:nvSpPr>
          <p:cNvPr id="116" name="Google Shape;116;p15"/>
          <p:cNvSpPr/>
          <p:nvPr/>
        </p:nvSpPr>
        <p:spPr>
          <a:xfrm>
            <a:off x="289165" y="2705951"/>
            <a:ext cx="3671999" cy="827999"/>
          </a:xfrm>
          <a:prstGeom prst="downArrowCallout">
            <a:avLst>
              <a:gd name="adj1" fmla="val 25000"/>
              <a:gd name="adj2" fmla="val 25000"/>
              <a:gd name="adj3" fmla="val 14363"/>
              <a:gd name="adj4" fmla="val 72731"/>
            </a:avLst>
          </a:prstGeom>
          <a:noFill/>
          <a:ln w="57150" cap="flat" cmpd="sng">
            <a:solidFill>
              <a:srgbClr val="FF0000"/>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r>
              <a:rPr lang="en-US" sz="2400" b="0" i="0" u="none" strike="noStrike" cap="none">
                <a:solidFill>
                  <a:srgbClr val="000000"/>
                </a:solidFill>
                <a:latin typeface="Calibri"/>
                <a:ea typeface="Calibri"/>
                <a:cs typeface="Calibri"/>
                <a:sym typeface="Calibri"/>
              </a:rPr>
              <a:t>2) Choose the courses.</a:t>
            </a:r>
            <a:endParaRPr/>
          </a:p>
        </p:txBody>
      </p:sp>
      <p:sp>
        <p:nvSpPr>
          <p:cNvPr id="117" name="Google Shape;117;p15"/>
          <p:cNvSpPr/>
          <p:nvPr/>
        </p:nvSpPr>
        <p:spPr>
          <a:xfrm>
            <a:off x="295940" y="5735884"/>
            <a:ext cx="3672000" cy="792000"/>
          </a:xfrm>
          <a:prstGeom prst="rect">
            <a:avLst/>
          </a:prstGeom>
          <a:solidFill>
            <a:srgbClr val="FFFFFF"/>
          </a:solidFill>
          <a:ln w="28575" cap="flat" cmpd="sng">
            <a:solidFill>
              <a:srgbClr val="000000"/>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r>
              <a:rPr lang="en-US" sz="2400" b="0" i="0" u="none" strike="noStrike" cap="none">
                <a:solidFill>
                  <a:srgbClr val="000000"/>
                </a:solidFill>
                <a:latin typeface="Calibri"/>
                <a:ea typeface="Calibri"/>
                <a:cs typeface="Calibri"/>
                <a:sym typeface="Calibri"/>
              </a:rPr>
              <a:t>5) Register for the courses.</a:t>
            </a:r>
            <a:endParaRPr sz="1092" b="0" i="0" u="none" strike="noStrike" cap="none">
              <a:solidFill>
                <a:srgbClr val="000000"/>
              </a:solidFill>
              <a:latin typeface="Arial"/>
              <a:ea typeface="Arial"/>
              <a:cs typeface="Arial"/>
              <a:sym typeface="Arial"/>
            </a:endParaRPr>
          </a:p>
        </p:txBody>
      </p:sp>
      <p:sp>
        <p:nvSpPr>
          <p:cNvPr id="118" name="Google Shape;118;p15"/>
          <p:cNvSpPr/>
          <p:nvPr/>
        </p:nvSpPr>
        <p:spPr>
          <a:xfrm>
            <a:off x="295940" y="3562513"/>
            <a:ext cx="3672000" cy="1224000"/>
          </a:xfrm>
          <a:prstGeom prst="downArrowCallout">
            <a:avLst>
              <a:gd name="adj1" fmla="val 25000"/>
              <a:gd name="adj2" fmla="val 25000"/>
              <a:gd name="adj3" fmla="val 14363"/>
              <a:gd name="adj4" fmla="val 72731"/>
            </a:avLst>
          </a:prstGeom>
          <a:noFill/>
          <a:ln w="254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r>
              <a:rPr lang="en-US" sz="2400" b="0" i="0" u="none" strike="noStrike" cap="none">
                <a:solidFill>
                  <a:srgbClr val="000000"/>
                </a:solidFill>
                <a:latin typeface="Calibri"/>
                <a:ea typeface="Calibri"/>
                <a:cs typeface="Calibri"/>
                <a:sym typeface="Calibri"/>
              </a:rPr>
              <a:t>3) Enroll in the courses’ Google Classroom.</a:t>
            </a:r>
            <a:endParaRPr sz="2400" b="0" i="0" u="none" strike="noStrike" cap="none">
              <a:solidFill>
                <a:srgbClr val="000000"/>
              </a:solidFill>
              <a:latin typeface="Calibri"/>
              <a:ea typeface="Calibri"/>
              <a:cs typeface="Calibri"/>
              <a:sym typeface="Calibri"/>
            </a:endParaRPr>
          </a:p>
        </p:txBody>
      </p:sp>
      <p:sp>
        <p:nvSpPr>
          <p:cNvPr id="119" name="Google Shape;119;p15"/>
          <p:cNvSpPr/>
          <p:nvPr/>
        </p:nvSpPr>
        <p:spPr>
          <a:xfrm>
            <a:off x="295940" y="4850970"/>
            <a:ext cx="3672000" cy="828000"/>
          </a:xfrm>
          <a:prstGeom prst="downArrowCallout">
            <a:avLst>
              <a:gd name="adj1" fmla="val 25000"/>
              <a:gd name="adj2" fmla="val 25000"/>
              <a:gd name="adj3" fmla="val 14363"/>
              <a:gd name="adj4" fmla="val 72731"/>
            </a:avLst>
          </a:prstGeom>
          <a:noFill/>
          <a:ln w="28575"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r>
              <a:rPr lang="en-US" sz="2400" b="0" i="0" u="none" strike="noStrike" cap="none">
                <a:solidFill>
                  <a:srgbClr val="000000"/>
                </a:solidFill>
                <a:latin typeface="Calibri"/>
                <a:ea typeface="Calibri"/>
                <a:cs typeface="Calibri"/>
                <a:sym typeface="Calibri"/>
              </a:rPr>
              <a:t>4) Attend the classes.</a:t>
            </a:r>
            <a:endParaRPr/>
          </a:p>
        </p:txBody>
      </p:sp>
      <p:sp>
        <p:nvSpPr>
          <p:cNvPr id="120" name="Google Shape;120;p15"/>
          <p:cNvSpPr txBox="1"/>
          <p:nvPr/>
        </p:nvSpPr>
        <p:spPr>
          <a:xfrm>
            <a:off x="4177015" y="1502169"/>
            <a:ext cx="4860000" cy="10500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r>
              <a:rPr lang="en-US" sz="2200" b="0" i="0" u="none" strike="noStrike" cap="none" dirty="0">
                <a:solidFill>
                  <a:schemeClr val="dk1"/>
                </a:solidFill>
                <a:latin typeface="Calibri"/>
                <a:ea typeface="Calibri"/>
                <a:cs typeface="Calibri"/>
                <a:sym typeface="Calibri"/>
              </a:rPr>
              <a:t>JLPK Guide: </a:t>
            </a:r>
            <a:r>
              <a:rPr lang="en-US" sz="1200" b="0" i="0" u="sng" strike="noStrike" cap="none" dirty="0">
                <a:solidFill>
                  <a:schemeClr val="hlink"/>
                </a:solidFill>
                <a:latin typeface="Calibri"/>
                <a:ea typeface="Calibri"/>
                <a:cs typeface="Calibri"/>
                <a:sym typeface="Calibri"/>
                <a:hlinkClick r:id="rId4"/>
              </a:rPr>
              <a:t>https://www.ihe.tohoku.ac.jp/SJLE/JLPK/guide-e.pdf</a:t>
            </a:r>
            <a:endParaRPr sz="1200" b="0" i="0" u="sng" strike="noStrike" cap="none" dirty="0">
              <a:solidFill>
                <a:srgbClr val="0000FF"/>
              </a:solidFill>
              <a:latin typeface="Calibri"/>
              <a:ea typeface="Calibri"/>
              <a:cs typeface="Calibri"/>
              <a:sym typeface="Calibri"/>
            </a:endParaRPr>
          </a:p>
          <a:p>
            <a:pPr marL="0" marR="0" lvl="0" indent="0" algn="l" rtl="0">
              <a:lnSpc>
                <a:spcPct val="100000"/>
              </a:lnSpc>
              <a:spcBef>
                <a:spcPts val="0"/>
              </a:spcBef>
              <a:spcAft>
                <a:spcPts val="0"/>
              </a:spcAft>
              <a:buNone/>
            </a:pPr>
            <a:r>
              <a:rPr lang="en-US" sz="2000" b="0" i="0" u="none" strike="noStrike" cap="none" dirty="0">
                <a:solidFill>
                  <a:schemeClr val="dk1"/>
                </a:solidFill>
                <a:latin typeface="Calibri"/>
                <a:ea typeface="Calibri"/>
                <a:cs typeface="Calibri"/>
                <a:sym typeface="Calibri"/>
              </a:rPr>
              <a:t>Placement Test: </a:t>
            </a:r>
            <a:r>
              <a:rPr lang="en-US" sz="1300" u="sng" dirty="0">
                <a:solidFill>
                  <a:schemeClr val="hlink"/>
                </a:solidFill>
                <a:hlinkClick r:id="rId5"/>
              </a:rPr>
              <a:t>https://www.ihe.tohoku.ac.jp/SJLE/JLPK/testinfo.pdf</a:t>
            </a:r>
            <a:endParaRPr sz="1900" b="0" i="0" u="none" strike="noStrike" cap="none" dirty="0">
              <a:solidFill>
                <a:srgbClr val="0000FF"/>
              </a:solidFill>
              <a:latin typeface="Calibri"/>
              <a:ea typeface="Calibri"/>
              <a:cs typeface="Calibri"/>
              <a:sym typeface="Calibri"/>
            </a:endParaRPr>
          </a:p>
        </p:txBody>
      </p:sp>
      <p:sp>
        <p:nvSpPr>
          <p:cNvPr id="121" name="Google Shape;121;p15"/>
          <p:cNvSpPr txBox="1"/>
          <p:nvPr/>
        </p:nvSpPr>
        <p:spPr>
          <a:xfrm>
            <a:off x="4177015" y="3947397"/>
            <a:ext cx="4860000" cy="839115"/>
          </a:xfrm>
          <a:prstGeom prst="rect">
            <a:avLst/>
          </a:prstGeom>
          <a:noFill/>
          <a:ln>
            <a:noFill/>
          </a:ln>
        </p:spPr>
        <p:txBody>
          <a:bodyPr spcFirstLastPara="1" wrap="square" lIns="91425" tIns="45700" rIns="91425" bIns="45700" anchor="t" anchorCtr="0">
            <a:normAutofit/>
          </a:bodyPr>
          <a:lstStyle/>
          <a:p>
            <a:r>
              <a:rPr lang="en-US" sz="2000" b="0" i="0" u="none" strike="noStrike" cap="none" dirty="0">
                <a:solidFill>
                  <a:schemeClr val="dk1"/>
                </a:solidFill>
                <a:latin typeface="Calibri"/>
                <a:ea typeface="Calibri"/>
                <a:cs typeface="Calibri"/>
                <a:sym typeface="Calibri"/>
              </a:rPr>
              <a:t>G. Classroom Code: </a:t>
            </a:r>
            <a:br>
              <a:rPr lang="en-US" altLang="ja-JP" sz="2000" b="0" i="0" u="sng" strike="noStrike" cap="none" dirty="0">
                <a:solidFill>
                  <a:schemeClr val="hlink"/>
                </a:solidFill>
                <a:latin typeface="Calibri"/>
                <a:ea typeface="Calibri"/>
                <a:cs typeface="Calibri"/>
                <a:sym typeface="Calibri"/>
              </a:rPr>
            </a:br>
            <a:r>
              <a:rPr kumimoji="0" lang="en-US" altLang="ja-JP" sz="1400" b="0" i="0" u="sng" strike="noStrike" kern="0" cap="none" spc="0" normalizeH="0" baseline="0" noProof="0" dirty="0">
                <a:ln>
                  <a:noFill/>
                </a:ln>
                <a:solidFill>
                  <a:srgbClr val="0000FF"/>
                </a:solidFill>
                <a:effectLst/>
                <a:uLnTx/>
                <a:uFillTx/>
                <a:latin typeface="Calibri"/>
                <a:ea typeface="Calibri"/>
                <a:cs typeface="Calibri"/>
                <a:sym typeface="Calibri"/>
              </a:rPr>
              <a:t>https://</a:t>
            </a:r>
            <a:r>
              <a:rPr kumimoji="0" lang="en-US" altLang="ja-JP" sz="1400" b="0" i="0" u="sng" strike="noStrike" kern="0" cap="none" spc="0" normalizeH="0" baseline="0" noProof="0" dirty="0" err="1">
                <a:ln>
                  <a:noFill/>
                </a:ln>
                <a:solidFill>
                  <a:srgbClr val="0000FF"/>
                </a:solidFill>
                <a:effectLst/>
                <a:uLnTx/>
                <a:uFillTx/>
                <a:latin typeface="Calibri"/>
                <a:ea typeface="Calibri"/>
                <a:cs typeface="Calibri"/>
                <a:sym typeface="Calibri"/>
              </a:rPr>
              <a:t>www.jlpk.ihe.tohoku.ac.jp</a:t>
            </a:r>
            <a:r>
              <a:rPr kumimoji="0" lang="en-US" altLang="ja-JP" sz="1400" b="0" i="0" u="sng" strike="noStrike" kern="0" cap="none" spc="0" normalizeH="0" baseline="0" noProof="0" dirty="0">
                <a:ln>
                  <a:noFill/>
                </a:ln>
                <a:solidFill>
                  <a:srgbClr val="0000FF"/>
                </a:solidFill>
                <a:effectLst/>
                <a:uLnTx/>
                <a:uFillTx/>
                <a:latin typeface="Calibri"/>
                <a:ea typeface="Calibri"/>
                <a:cs typeface="Calibri"/>
                <a:sym typeface="Calibri"/>
              </a:rPr>
              <a:t>/files/JLPK/</a:t>
            </a:r>
            <a:r>
              <a:rPr kumimoji="0" lang="en-US" altLang="ja-JP" sz="1400" b="0" i="0" u="sng" strike="noStrike" kern="0" cap="none" spc="0" normalizeH="0" baseline="0" noProof="0" dirty="0" err="1">
                <a:ln>
                  <a:noFill/>
                </a:ln>
                <a:solidFill>
                  <a:srgbClr val="0000FF"/>
                </a:solidFill>
                <a:effectLst/>
                <a:uLnTx/>
                <a:uFillTx/>
                <a:latin typeface="Calibri"/>
                <a:ea typeface="Calibri"/>
                <a:cs typeface="Calibri"/>
                <a:sym typeface="Calibri"/>
              </a:rPr>
              <a:t>classroomcode.pdf</a:t>
            </a:r>
            <a:endParaRPr sz="2000" b="0" i="0" u="sng" strike="noStrike" cap="none" dirty="0">
              <a:solidFill>
                <a:srgbClr val="0000FF"/>
              </a:solidFill>
              <a:latin typeface="Calibri"/>
              <a:ea typeface="Calibri"/>
              <a:cs typeface="Calibri"/>
              <a:sym typeface="Calibri"/>
            </a:endParaRPr>
          </a:p>
        </p:txBody>
      </p:sp>
      <p:sp>
        <p:nvSpPr>
          <p:cNvPr id="122" name="Google Shape;122;p15"/>
          <p:cNvSpPr txBox="1"/>
          <p:nvPr/>
        </p:nvSpPr>
        <p:spPr>
          <a:xfrm>
            <a:off x="4221927" y="2605428"/>
            <a:ext cx="4860000" cy="1100865"/>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r>
              <a:rPr lang="en-US" sz="2000" b="0" i="0" u="none" strike="noStrike" cap="none" dirty="0">
                <a:solidFill>
                  <a:schemeClr val="dk1"/>
                </a:solidFill>
                <a:latin typeface="Calibri"/>
                <a:ea typeface="Calibri"/>
                <a:cs typeface="Calibri"/>
                <a:sym typeface="Calibri"/>
              </a:rPr>
              <a:t>List of Credit Subjects : to be announced</a:t>
            </a:r>
            <a:endParaRPr sz="2000" b="0" i="0"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None/>
            </a:pPr>
            <a:r>
              <a:rPr lang="en-US" sz="2000" b="0" i="0" u="none" strike="noStrike" cap="none" dirty="0">
                <a:solidFill>
                  <a:schemeClr val="dk1"/>
                </a:solidFill>
                <a:latin typeface="Calibri"/>
                <a:ea typeface="Calibri"/>
                <a:cs typeface="Calibri"/>
                <a:sym typeface="Calibri"/>
              </a:rPr>
              <a:t>Timetable: pp.10-15 of JLPK Guide</a:t>
            </a:r>
            <a:endParaRPr dirty="0"/>
          </a:p>
          <a:p>
            <a:pPr marL="0" marR="0" lvl="0" indent="0" algn="l" rtl="0">
              <a:lnSpc>
                <a:spcPct val="100000"/>
              </a:lnSpc>
              <a:spcBef>
                <a:spcPts val="0"/>
              </a:spcBef>
              <a:spcAft>
                <a:spcPts val="0"/>
              </a:spcAft>
              <a:buNone/>
            </a:pPr>
            <a:r>
              <a:rPr lang="en-US" sz="2000" b="0" i="0" u="none" strike="noStrike" cap="none" dirty="0">
                <a:solidFill>
                  <a:schemeClr val="dk1"/>
                </a:solidFill>
                <a:latin typeface="Calibri"/>
                <a:ea typeface="Calibri"/>
                <a:cs typeface="Calibri"/>
                <a:sym typeface="Calibri"/>
              </a:rPr>
              <a:t>Syllabus: </a:t>
            </a:r>
            <a:r>
              <a:rPr lang="en-US" sz="1600" u="sng" dirty="0">
                <a:solidFill>
                  <a:schemeClr val="hlink"/>
                </a:solidFill>
                <a:latin typeface="Calibri"/>
                <a:ea typeface="Calibri"/>
                <a:cs typeface="Calibri"/>
                <a:sym typeface="Calibri"/>
                <a:hlinkClick r:id="rId6"/>
              </a:rPr>
              <a:t>https://www.jlpk.ihe.tohoku.ac.jp/syllabi/</a:t>
            </a:r>
            <a:endParaRPr sz="1600" b="0" i="0" u="sng" strike="noStrike" cap="none" dirty="0">
              <a:solidFill>
                <a:srgbClr val="0000FF"/>
              </a:solidFill>
              <a:latin typeface="Calibri"/>
              <a:ea typeface="Calibri"/>
              <a:cs typeface="Calibri"/>
              <a:sym typeface="Calibri"/>
            </a:endParaRPr>
          </a:p>
        </p:txBody>
      </p:sp>
      <p:sp>
        <p:nvSpPr>
          <p:cNvPr id="123" name="Google Shape;123;p15"/>
          <p:cNvSpPr txBox="1"/>
          <p:nvPr/>
        </p:nvSpPr>
        <p:spPr>
          <a:xfrm>
            <a:off x="4178083" y="5513002"/>
            <a:ext cx="4860000" cy="1131637"/>
          </a:xfrm>
          <a:prstGeom prst="rect">
            <a:avLst/>
          </a:prstGeom>
          <a:noFill/>
          <a:ln>
            <a:noFill/>
          </a:ln>
        </p:spPr>
        <p:txBody>
          <a:bodyPr spcFirstLastPara="1" wrap="square" lIns="91425" tIns="45700" rIns="91425" bIns="45700" anchor="t" anchorCtr="0">
            <a:normAutofit fontScale="85000" lnSpcReduction="10000"/>
          </a:bodyPr>
          <a:lstStyle/>
          <a:p>
            <a:pPr marL="0" marR="0" lvl="0" indent="0" algn="l" rtl="0">
              <a:lnSpc>
                <a:spcPct val="100000"/>
              </a:lnSpc>
              <a:spcBef>
                <a:spcPts val="0"/>
              </a:spcBef>
              <a:spcAft>
                <a:spcPts val="0"/>
              </a:spcAft>
              <a:buNone/>
            </a:pPr>
            <a:r>
              <a:rPr lang="en-US" sz="2400" b="0" i="0" u="none" strike="noStrike" cap="none">
                <a:solidFill>
                  <a:schemeClr val="dk1"/>
                </a:solidFill>
                <a:latin typeface="Calibri"/>
                <a:ea typeface="Calibri"/>
                <a:cs typeface="Calibri"/>
                <a:sym typeface="Calibri"/>
              </a:rPr>
              <a:t>JLPK Academic affairs system:   </a:t>
            </a:r>
            <a:r>
              <a:rPr lang="en-US" sz="2000" b="0" i="0" u="sng" strike="noStrike" cap="none">
                <a:solidFill>
                  <a:schemeClr val="hlink"/>
                </a:solidFill>
                <a:latin typeface="Calibri"/>
                <a:ea typeface="Calibri"/>
                <a:cs typeface="Calibri"/>
                <a:sym typeface="Calibri"/>
                <a:hlinkClick r:id="rId7"/>
              </a:rPr>
              <a:t>https://jlpk.bureau.tohoku.ac.jp/student/login.php</a:t>
            </a:r>
            <a:endParaRPr sz="20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None/>
            </a:pPr>
            <a:r>
              <a:rPr lang="en-US" sz="1900" b="0" i="0" u="none" strike="noStrike" cap="none">
                <a:solidFill>
                  <a:schemeClr val="dk1"/>
                </a:solidFill>
                <a:latin typeface="Calibri"/>
                <a:ea typeface="Calibri"/>
                <a:cs typeface="Calibri"/>
                <a:sym typeface="Calibri"/>
              </a:rPr>
              <a:t>(URL must be accessed by campus wi-fi or campus VPN service)</a:t>
            </a:r>
            <a:endParaRPr/>
          </a:p>
        </p:txBody>
      </p:sp>
      <p:sp>
        <p:nvSpPr>
          <p:cNvPr id="124" name="Google Shape;124;p15"/>
          <p:cNvSpPr/>
          <p:nvPr/>
        </p:nvSpPr>
        <p:spPr>
          <a:xfrm>
            <a:off x="4096023" y="2604649"/>
            <a:ext cx="4941000" cy="1050001"/>
          </a:xfrm>
          <a:prstGeom prst="roundRect">
            <a:avLst>
              <a:gd name="adj" fmla="val 16667"/>
            </a:avLst>
          </a:prstGeom>
          <a:noFill/>
          <a:ln w="38100" cap="flat" cmpd="sng">
            <a:solidFill>
              <a:srgbClr val="FF0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rgbClr val="FF0000"/>
              </a:solidFill>
              <a:latin typeface="Arial"/>
              <a:ea typeface="Arial"/>
              <a:cs typeface="Arial"/>
              <a:sym typeface="Arial"/>
            </a:endParaRPr>
          </a:p>
          <a:p>
            <a:pPr marL="0" marR="0" lvl="0" indent="0" algn="ctr" rtl="0">
              <a:lnSpc>
                <a:spcPct val="100000"/>
              </a:lnSpc>
              <a:spcBef>
                <a:spcPts val="0"/>
              </a:spcBef>
              <a:spcAft>
                <a:spcPts val="0"/>
              </a:spcAft>
              <a:buNone/>
            </a:pPr>
            <a:endParaRPr sz="1400" b="0" i="0" u="none" strike="noStrike" cap="none">
              <a:solidFill>
                <a:srgbClr val="FF0000"/>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62">
          <a:extLst>
            <a:ext uri="{FF2B5EF4-FFF2-40B4-BE49-F238E27FC236}">
              <a16:creationId xmlns:a16="http://schemas.microsoft.com/office/drawing/2014/main" id="{09728631-1A9B-EC4A-22C9-C9347A4C11CF}"/>
            </a:ext>
          </a:extLst>
        </p:cNvPr>
        <p:cNvGrpSpPr/>
        <p:nvPr/>
      </p:nvGrpSpPr>
      <p:grpSpPr>
        <a:xfrm>
          <a:off x="0" y="0"/>
          <a:ext cx="0" cy="0"/>
          <a:chOff x="0" y="0"/>
          <a:chExt cx="0" cy="0"/>
        </a:xfrm>
      </p:grpSpPr>
      <p:pic>
        <p:nvPicPr>
          <p:cNvPr id="163" name="Google Shape;163;p18">
            <a:extLst>
              <a:ext uri="{FF2B5EF4-FFF2-40B4-BE49-F238E27FC236}">
                <a16:creationId xmlns:a16="http://schemas.microsoft.com/office/drawing/2014/main" id="{4A3DC8A7-355B-EC85-ECD6-B7D376062180}"/>
              </a:ext>
            </a:extLst>
          </p:cNvPr>
          <p:cNvPicPr preferRelativeResize="0"/>
          <p:nvPr/>
        </p:nvPicPr>
        <p:blipFill rotWithShape="1">
          <a:blip r:embed="rId3">
            <a:alphaModFix/>
          </a:blip>
          <a:srcRect/>
          <a:stretch/>
        </p:blipFill>
        <p:spPr>
          <a:xfrm>
            <a:off x="336123" y="309786"/>
            <a:ext cx="1077400" cy="1072707"/>
          </a:xfrm>
          <a:prstGeom prst="rect">
            <a:avLst/>
          </a:prstGeom>
          <a:noFill/>
          <a:ln>
            <a:noFill/>
          </a:ln>
        </p:spPr>
      </p:pic>
      <p:sp>
        <p:nvSpPr>
          <p:cNvPr id="164" name="Google Shape;164;p18">
            <a:extLst>
              <a:ext uri="{FF2B5EF4-FFF2-40B4-BE49-F238E27FC236}">
                <a16:creationId xmlns:a16="http://schemas.microsoft.com/office/drawing/2014/main" id="{5B5D1FA8-C8D9-E906-625A-AF98BC8740F1}"/>
              </a:ext>
            </a:extLst>
          </p:cNvPr>
          <p:cNvSpPr txBox="1"/>
          <p:nvPr/>
        </p:nvSpPr>
        <p:spPr>
          <a:xfrm>
            <a:off x="1698224" y="309786"/>
            <a:ext cx="6964139" cy="1072707"/>
          </a:xfrm>
          <a:prstGeom prst="rect">
            <a:avLst/>
          </a:prstGeom>
          <a:noFill/>
          <a:ln w="38100" cap="flat" cmpd="sng">
            <a:solidFill>
              <a:schemeClr val="dk1"/>
            </a:solidFill>
            <a:prstDash val="solid"/>
            <a:round/>
            <a:headEnd type="none" w="sm" len="sm"/>
            <a:tailEnd type="none" w="sm" len="sm"/>
          </a:ln>
        </p:spPr>
        <p:txBody>
          <a:bodyPr spcFirstLastPara="1" wrap="square" lIns="91425" tIns="45700" rIns="91425" bIns="45700" anchor="ctr" anchorCtr="0">
            <a:normAutofit fontScale="85000" lnSpcReduction="10000"/>
          </a:bodyPr>
          <a:lstStyle/>
          <a:p>
            <a:pPr marL="0" marR="0" lvl="0" indent="0" algn="ctr" rtl="0">
              <a:lnSpc>
                <a:spcPct val="100000"/>
              </a:lnSpc>
              <a:spcBef>
                <a:spcPts val="0"/>
              </a:spcBef>
              <a:spcAft>
                <a:spcPts val="0"/>
              </a:spcAft>
              <a:buNone/>
            </a:pPr>
            <a:r>
              <a:rPr lang="en-US" sz="4400" b="0" i="0" u="none" strike="noStrike" cap="none" dirty="0">
                <a:solidFill>
                  <a:srgbClr val="000000"/>
                </a:solidFill>
                <a:latin typeface="Calibri"/>
                <a:ea typeface="Calibri"/>
                <a:cs typeface="Calibri"/>
                <a:sym typeface="Calibri"/>
              </a:rPr>
              <a:t>Class Placement in C110 and C210</a:t>
            </a:r>
            <a:endParaRPr sz="1092" b="0" i="0" u="none" strike="noStrike" cap="none" dirty="0">
              <a:solidFill>
                <a:srgbClr val="000000"/>
              </a:solidFill>
              <a:latin typeface="Arial"/>
              <a:ea typeface="Arial"/>
              <a:cs typeface="Arial"/>
              <a:sym typeface="Arial"/>
            </a:endParaRPr>
          </a:p>
        </p:txBody>
      </p:sp>
      <p:sp>
        <p:nvSpPr>
          <p:cNvPr id="165" name="Google Shape;165;p18">
            <a:extLst>
              <a:ext uri="{FF2B5EF4-FFF2-40B4-BE49-F238E27FC236}">
                <a16:creationId xmlns:a16="http://schemas.microsoft.com/office/drawing/2014/main" id="{EF86AF2C-B739-A7D8-C7F6-984A1C18A3C0}"/>
              </a:ext>
            </a:extLst>
          </p:cNvPr>
          <p:cNvSpPr/>
          <p:nvPr/>
        </p:nvSpPr>
        <p:spPr>
          <a:xfrm>
            <a:off x="295940" y="1854891"/>
            <a:ext cx="3672000" cy="828000"/>
          </a:xfrm>
          <a:prstGeom prst="downArrowCallout">
            <a:avLst>
              <a:gd name="adj1" fmla="val 25000"/>
              <a:gd name="adj2" fmla="val 25000"/>
              <a:gd name="adj3" fmla="val 14363"/>
              <a:gd name="adj4" fmla="val 72731"/>
            </a:avLst>
          </a:prstGeom>
          <a:noFill/>
          <a:ln w="28575"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r>
              <a:rPr lang="en-US" sz="2400" b="0" i="0" u="none" strike="noStrike" cap="none">
                <a:solidFill>
                  <a:srgbClr val="000000"/>
                </a:solidFill>
                <a:latin typeface="Calibri"/>
                <a:ea typeface="Calibri"/>
                <a:cs typeface="Calibri"/>
                <a:sym typeface="Calibri"/>
              </a:rPr>
              <a:t>1) Take the Placement Test.</a:t>
            </a:r>
            <a:endParaRPr sz="2400" b="0" i="0" u="none" strike="noStrike" cap="none">
              <a:solidFill>
                <a:srgbClr val="000000"/>
              </a:solidFill>
              <a:latin typeface="Calibri"/>
              <a:ea typeface="Calibri"/>
              <a:cs typeface="Calibri"/>
              <a:sym typeface="Calibri"/>
            </a:endParaRPr>
          </a:p>
        </p:txBody>
      </p:sp>
      <p:sp>
        <p:nvSpPr>
          <p:cNvPr id="166" name="Google Shape;166;p18">
            <a:extLst>
              <a:ext uri="{FF2B5EF4-FFF2-40B4-BE49-F238E27FC236}">
                <a16:creationId xmlns:a16="http://schemas.microsoft.com/office/drawing/2014/main" id="{2B728399-F89F-3463-0E08-D6A568443A2B}"/>
              </a:ext>
            </a:extLst>
          </p:cNvPr>
          <p:cNvSpPr/>
          <p:nvPr/>
        </p:nvSpPr>
        <p:spPr>
          <a:xfrm>
            <a:off x="289164" y="2705950"/>
            <a:ext cx="3672000" cy="828000"/>
          </a:xfrm>
          <a:prstGeom prst="downArrowCallout">
            <a:avLst>
              <a:gd name="adj1" fmla="val 25000"/>
              <a:gd name="adj2" fmla="val 25000"/>
              <a:gd name="adj3" fmla="val 14363"/>
              <a:gd name="adj4" fmla="val 72731"/>
            </a:avLst>
          </a:prstGeom>
          <a:noFill/>
          <a:ln w="57150" cap="flat" cmpd="sng">
            <a:solidFill>
              <a:srgbClr val="FF0000"/>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r>
              <a:rPr lang="en-US" sz="2400" b="0" i="0" u="none" strike="noStrike" cap="none">
                <a:solidFill>
                  <a:srgbClr val="000000"/>
                </a:solidFill>
                <a:latin typeface="Calibri"/>
                <a:ea typeface="Calibri"/>
                <a:cs typeface="Calibri"/>
                <a:sym typeface="Calibri"/>
              </a:rPr>
              <a:t>2) Choose the courses.</a:t>
            </a:r>
            <a:endParaRPr/>
          </a:p>
        </p:txBody>
      </p:sp>
      <p:sp>
        <p:nvSpPr>
          <p:cNvPr id="167" name="Google Shape;167;p18">
            <a:extLst>
              <a:ext uri="{FF2B5EF4-FFF2-40B4-BE49-F238E27FC236}">
                <a16:creationId xmlns:a16="http://schemas.microsoft.com/office/drawing/2014/main" id="{5F955AE9-3288-1B39-1D9D-95EF10E4EB38}"/>
              </a:ext>
            </a:extLst>
          </p:cNvPr>
          <p:cNvSpPr/>
          <p:nvPr/>
        </p:nvSpPr>
        <p:spPr>
          <a:xfrm>
            <a:off x="295940" y="5735884"/>
            <a:ext cx="3672000" cy="792000"/>
          </a:xfrm>
          <a:prstGeom prst="rect">
            <a:avLst/>
          </a:prstGeom>
          <a:solidFill>
            <a:srgbClr val="FFFFFF"/>
          </a:solidFill>
          <a:ln w="57150" cap="flat" cmpd="sng">
            <a:solidFill>
              <a:schemeClr val="tx1"/>
            </a:solidFill>
            <a:prstDash val="solid"/>
            <a:round/>
            <a:headEnd type="none" w="sm" len="sm"/>
            <a:tailEnd type="none" w="sm" len="sm"/>
          </a:ln>
        </p:spPr>
        <p:txBody>
          <a:bodyPr spcFirstLastPara="1" wrap="square" lIns="91425" tIns="45700" rIns="91425" bIns="45700" anchor="ctr" anchorCtr="0">
            <a:noAutofit/>
          </a:bodyPr>
          <a:lstStyle/>
          <a:p>
            <a:pPr marL="268288" marR="0" lvl="0" indent="-268288" algn="l" rtl="0">
              <a:lnSpc>
                <a:spcPct val="100000"/>
              </a:lnSpc>
              <a:spcBef>
                <a:spcPts val="0"/>
              </a:spcBef>
              <a:spcAft>
                <a:spcPts val="0"/>
              </a:spcAft>
              <a:buNone/>
            </a:pPr>
            <a:r>
              <a:rPr lang="en-US" sz="2400" b="0" i="0" u="none" strike="noStrike" cap="none">
                <a:solidFill>
                  <a:srgbClr val="000000"/>
                </a:solidFill>
                <a:latin typeface="Calibri"/>
                <a:ea typeface="Calibri"/>
                <a:cs typeface="Calibri"/>
                <a:sym typeface="Calibri"/>
              </a:rPr>
              <a:t>5) Register for the courses</a:t>
            </a:r>
            <a:r>
              <a:rPr lang="en-US" sz="2400">
                <a:latin typeface="Calibri"/>
                <a:ea typeface="Calibri"/>
                <a:cs typeface="Calibri"/>
                <a:sym typeface="Calibri"/>
              </a:rPr>
              <a:t>.</a:t>
            </a:r>
            <a:endParaRPr sz="1092" b="0" i="0" u="none" strike="noStrike" cap="none">
              <a:solidFill>
                <a:srgbClr val="C00000"/>
              </a:solidFill>
              <a:latin typeface="Arial"/>
              <a:ea typeface="Arial"/>
              <a:cs typeface="Arial"/>
              <a:sym typeface="Arial"/>
            </a:endParaRPr>
          </a:p>
        </p:txBody>
      </p:sp>
      <p:sp>
        <p:nvSpPr>
          <p:cNvPr id="168" name="Google Shape;168;p18">
            <a:extLst>
              <a:ext uri="{FF2B5EF4-FFF2-40B4-BE49-F238E27FC236}">
                <a16:creationId xmlns:a16="http://schemas.microsoft.com/office/drawing/2014/main" id="{3840909C-7973-6A0D-F788-B4DD4A574AE8}"/>
              </a:ext>
            </a:extLst>
          </p:cNvPr>
          <p:cNvSpPr/>
          <p:nvPr/>
        </p:nvSpPr>
        <p:spPr>
          <a:xfrm>
            <a:off x="295940" y="3562513"/>
            <a:ext cx="3672000" cy="1224000"/>
          </a:xfrm>
          <a:prstGeom prst="downArrowCallout">
            <a:avLst>
              <a:gd name="adj1" fmla="val 25000"/>
              <a:gd name="adj2" fmla="val 25000"/>
              <a:gd name="adj3" fmla="val 14363"/>
              <a:gd name="adj4" fmla="val 72731"/>
            </a:avLst>
          </a:prstGeom>
          <a:noFill/>
          <a:ln w="254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r>
              <a:rPr lang="en-US" sz="2400" b="0" i="0" u="none" strike="noStrike" cap="none">
                <a:solidFill>
                  <a:srgbClr val="000000"/>
                </a:solidFill>
                <a:latin typeface="Calibri"/>
                <a:ea typeface="Calibri"/>
                <a:cs typeface="Calibri"/>
                <a:sym typeface="Calibri"/>
              </a:rPr>
              <a:t>3) Enroll in the courses’ Google Classroom.</a:t>
            </a:r>
            <a:endParaRPr sz="2400" b="0" i="0" u="none" strike="noStrike" cap="none">
              <a:solidFill>
                <a:srgbClr val="000000"/>
              </a:solidFill>
              <a:latin typeface="Calibri"/>
              <a:ea typeface="Calibri"/>
              <a:cs typeface="Calibri"/>
              <a:sym typeface="Calibri"/>
            </a:endParaRPr>
          </a:p>
        </p:txBody>
      </p:sp>
      <p:sp>
        <p:nvSpPr>
          <p:cNvPr id="169" name="Google Shape;169;p18">
            <a:extLst>
              <a:ext uri="{FF2B5EF4-FFF2-40B4-BE49-F238E27FC236}">
                <a16:creationId xmlns:a16="http://schemas.microsoft.com/office/drawing/2014/main" id="{D2CDEEE4-5E2C-AD37-64C4-CEEF7CE15DDB}"/>
              </a:ext>
            </a:extLst>
          </p:cNvPr>
          <p:cNvSpPr/>
          <p:nvPr/>
        </p:nvSpPr>
        <p:spPr>
          <a:xfrm>
            <a:off x="295940" y="4850970"/>
            <a:ext cx="3672000" cy="828000"/>
          </a:xfrm>
          <a:prstGeom prst="downArrowCallout">
            <a:avLst>
              <a:gd name="adj1" fmla="val 25000"/>
              <a:gd name="adj2" fmla="val 25000"/>
              <a:gd name="adj3" fmla="val 14363"/>
              <a:gd name="adj4" fmla="val 72731"/>
            </a:avLst>
          </a:prstGeom>
          <a:noFill/>
          <a:ln w="28575"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r>
              <a:rPr lang="en-US" sz="2400" b="0" i="0" u="none" strike="noStrike" cap="none">
                <a:solidFill>
                  <a:srgbClr val="000000"/>
                </a:solidFill>
                <a:latin typeface="Calibri"/>
                <a:ea typeface="Calibri"/>
                <a:cs typeface="Calibri"/>
                <a:sym typeface="Calibri"/>
              </a:rPr>
              <a:t>4) Attend the classes.</a:t>
            </a:r>
            <a:endParaRPr/>
          </a:p>
        </p:txBody>
      </p:sp>
      <p:sp>
        <p:nvSpPr>
          <p:cNvPr id="170" name="Google Shape;170;p18">
            <a:extLst>
              <a:ext uri="{FF2B5EF4-FFF2-40B4-BE49-F238E27FC236}">
                <a16:creationId xmlns:a16="http://schemas.microsoft.com/office/drawing/2014/main" id="{E0FD071A-698F-9C41-F402-BF8B0B117F5E}"/>
              </a:ext>
            </a:extLst>
          </p:cNvPr>
          <p:cNvSpPr txBox="1"/>
          <p:nvPr/>
        </p:nvSpPr>
        <p:spPr>
          <a:xfrm>
            <a:off x="4177015" y="1502169"/>
            <a:ext cx="4860000" cy="1050000"/>
          </a:xfrm>
          <a:prstGeom prst="rect">
            <a:avLst/>
          </a:prstGeom>
          <a:noFill/>
          <a:ln>
            <a:noFill/>
          </a:ln>
        </p:spPr>
        <p:txBody>
          <a:bodyPr spcFirstLastPara="1" wrap="square" lIns="91425" tIns="45700" rIns="91425" bIns="45700" anchor="t" anchorCtr="0">
            <a:normAutofit fontScale="92500"/>
          </a:bodyPr>
          <a:lstStyle/>
          <a:p>
            <a:pPr marL="0" marR="0" lvl="0" indent="0" algn="l" rtl="0">
              <a:lnSpc>
                <a:spcPct val="100000"/>
              </a:lnSpc>
              <a:spcBef>
                <a:spcPts val="0"/>
              </a:spcBef>
              <a:spcAft>
                <a:spcPts val="0"/>
              </a:spcAft>
              <a:buNone/>
            </a:pPr>
            <a:r>
              <a:rPr lang="en-US" sz="2000" b="0" i="0" u="none" strike="noStrike" cap="none" dirty="0">
                <a:solidFill>
                  <a:schemeClr val="dk1"/>
                </a:solidFill>
                <a:latin typeface="Calibri"/>
                <a:ea typeface="Calibri"/>
                <a:cs typeface="Calibri"/>
                <a:sym typeface="Calibri"/>
              </a:rPr>
              <a:t>JLPK Guide: </a:t>
            </a:r>
            <a:r>
              <a:rPr lang="en-US" sz="1300" b="0" i="0" u="sng" strike="noStrike" cap="none" dirty="0">
                <a:solidFill>
                  <a:schemeClr val="hlink"/>
                </a:solidFill>
                <a:latin typeface="Calibri"/>
                <a:ea typeface="Calibri"/>
                <a:cs typeface="Calibri"/>
                <a:sym typeface="Calibri"/>
                <a:hlinkClick r:id="rId4"/>
              </a:rPr>
              <a:t>https://www.ihe.tohoku.ac.jp/SJLE/JLPK/guide-e.pdf</a:t>
            </a:r>
            <a:endParaRPr sz="2000" b="0" i="0" u="sng" strike="noStrike" cap="none" dirty="0">
              <a:solidFill>
                <a:srgbClr val="0000FF"/>
              </a:solidFill>
              <a:latin typeface="Calibri"/>
              <a:ea typeface="Calibri"/>
              <a:cs typeface="Calibri"/>
              <a:sym typeface="Calibri"/>
            </a:endParaRPr>
          </a:p>
          <a:p>
            <a:pPr marL="0" marR="0" lvl="0" indent="0" algn="l" rtl="0">
              <a:lnSpc>
                <a:spcPct val="100000"/>
              </a:lnSpc>
              <a:spcBef>
                <a:spcPts val="0"/>
              </a:spcBef>
              <a:spcAft>
                <a:spcPts val="0"/>
              </a:spcAft>
              <a:buNone/>
            </a:pPr>
            <a:r>
              <a:rPr lang="en-US" sz="2000" b="0" i="0" u="none" strike="noStrike" cap="none" dirty="0">
                <a:solidFill>
                  <a:schemeClr val="dk1"/>
                </a:solidFill>
                <a:latin typeface="Calibri"/>
                <a:ea typeface="Calibri"/>
                <a:cs typeface="Calibri"/>
                <a:sym typeface="Calibri"/>
              </a:rPr>
              <a:t>Placement Test: </a:t>
            </a:r>
            <a:r>
              <a:rPr lang="en-US" sz="1700" b="0" i="0" u="sng" strike="noStrike" cap="none" dirty="0">
                <a:solidFill>
                  <a:schemeClr val="hlink"/>
                </a:solidFill>
                <a:latin typeface="Calibri"/>
                <a:ea typeface="Calibri"/>
                <a:cs typeface="Calibri"/>
                <a:sym typeface="Calibri"/>
                <a:hlinkClick r:id="rId5"/>
              </a:rPr>
              <a:t>https://www.ihe.tohoku.ac.jp/SJLE/JLPK/testinfo.pdf</a:t>
            </a:r>
            <a:endParaRPr sz="1700" b="0" i="0" u="none" strike="noStrike" cap="none" dirty="0">
              <a:solidFill>
                <a:srgbClr val="0000FF"/>
              </a:solidFill>
              <a:latin typeface="Calibri"/>
              <a:ea typeface="Calibri"/>
              <a:cs typeface="Calibri"/>
              <a:sym typeface="Calibri"/>
            </a:endParaRPr>
          </a:p>
        </p:txBody>
      </p:sp>
      <p:sp>
        <p:nvSpPr>
          <p:cNvPr id="171" name="Google Shape;171;p18">
            <a:extLst>
              <a:ext uri="{FF2B5EF4-FFF2-40B4-BE49-F238E27FC236}">
                <a16:creationId xmlns:a16="http://schemas.microsoft.com/office/drawing/2014/main" id="{6DD3DFB3-BD17-AC2B-7039-169E7B89241D}"/>
              </a:ext>
            </a:extLst>
          </p:cNvPr>
          <p:cNvSpPr txBox="1"/>
          <p:nvPr/>
        </p:nvSpPr>
        <p:spPr>
          <a:xfrm>
            <a:off x="4177015" y="2886900"/>
            <a:ext cx="4860000" cy="3398286"/>
          </a:xfrm>
          <a:prstGeom prst="rect">
            <a:avLst/>
          </a:prstGeom>
          <a:noFill/>
          <a:ln>
            <a:noFill/>
          </a:ln>
        </p:spPr>
        <p:txBody>
          <a:bodyPr spcFirstLastPara="1" wrap="square" lIns="91425" tIns="45700" rIns="91425" bIns="45700" anchor="t" anchorCtr="0">
            <a:normAutofit fontScale="92500" lnSpcReduction="20000"/>
          </a:bodyPr>
          <a:lstStyle/>
          <a:p>
            <a:r>
              <a:rPr lang="en-US" sz="2000" b="0" i="0" u="none" strike="noStrike" cap="none" dirty="0">
                <a:solidFill>
                  <a:schemeClr val="dk1"/>
                </a:solidFill>
                <a:latin typeface="Calibri"/>
                <a:ea typeface="Calibri"/>
                <a:cs typeface="Calibri"/>
                <a:sym typeface="Calibri"/>
              </a:rPr>
              <a:t>G. Classroom Code: </a:t>
            </a:r>
            <a:br>
              <a:rPr lang="en-US" altLang="ja-JP" sz="2000" b="0" i="0" u="sng" strike="noStrike" cap="none" dirty="0">
                <a:solidFill>
                  <a:schemeClr val="hlink"/>
                </a:solidFill>
                <a:latin typeface="Calibri"/>
                <a:ea typeface="Calibri"/>
                <a:cs typeface="Calibri"/>
                <a:sym typeface="Calibri"/>
              </a:rPr>
            </a:br>
            <a:r>
              <a:rPr kumimoji="0" lang="en-US" altLang="ja-JP" sz="1400" b="0" i="0" u="sng" strike="noStrike" kern="0" cap="none" spc="0" normalizeH="0" baseline="0" noProof="0" dirty="0">
                <a:ln>
                  <a:noFill/>
                </a:ln>
                <a:solidFill>
                  <a:srgbClr val="0000FF"/>
                </a:solidFill>
                <a:effectLst/>
                <a:uLnTx/>
                <a:uFillTx/>
                <a:latin typeface="Calibri"/>
                <a:ea typeface="Calibri"/>
                <a:cs typeface="Calibri"/>
                <a:sym typeface="Calibri"/>
              </a:rPr>
              <a:t>https://</a:t>
            </a:r>
            <a:r>
              <a:rPr kumimoji="0" lang="en-US" altLang="ja-JP" sz="1400" b="0" i="0" u="sng" strike="noStrike" kern="0" cap="none" spc="0" normalizeH="0" baseline="0" noProof="0" dirty="0" err="1">
                <a:ln>
                  <a:noFill/>
                </a:ln>
                <a:solidFill>
                  <a:srgbClr val="0000FF"/>
                </a:solidFill>
                <a:effectLst/>
                <a:uLnTx/>
                <a:uFillTx/>
                <a:latin typeface="Calibri"/>
                <a:ea typeface="Calibri"/>
                <a:cs typeface="Calibri"/>
                <a:sym typeface="Calibri"/>
              </a:rPr>
              <a:t>www.jlpk.ihe.tohoku.ac.jp</a:t>
            </a:r>
            <a:r>
              <a:rPr kumimoji="0" lang="en-US" altLang="ja-JP" sz="1400" b="0" i="0" u="sng" strike="noStrike" kern="0" cap="none" spc="0" normalizeH="0" baseline="0" noProof="0" dirty="0">
                <a:ln>
                  <a:noFill/>
                </a:ln>
                <a:solidFill>
                  <a:srgbClr val="0000FF"/>
                </a:solidFill>
                <a:effectLst/>
                <a:uLnTx/>
                <a:uFillTx/>
                <a:latin typeface="Calibri"/>
                <a:ea typeface="Calibri"/>
                <a:cs typeface="Calibri"/>
                <a:sym typeface="Calibri"/>
              </a:rPr>
              <a:t>/files/JLPK/</a:t>
            </a:r>
            <a:r>
              <a:rPr kumimoji="0" lang="en-US" altLang="ja-JP" sz="1400" b="0" i="0" u="sng" strike="noStrike" kern="0" cap="none" spc="0" normalizeH="0" baseline="0" noProof="0" dirty="0" err="1">
                <a:ln>
                  <a:noFill/>
                </a:ln>
                <a:solidFill>
                  <a:srgbClr val="0000FF"/>
                </a:solidFill>
                <a:effectLst/>
                <a:uLnTx/>
                <a:uFillTx/>
                <a:latin typeface="Calibri"/>
                <a:ea typeface="Calibri"/>
                <a:cs typeface="Calibri"/>
                <a:sym typeface="Calibri"/>
              </a:rPr>
              <a:t>classroomcode.pdf</a:t>
            </a:r>
            <a:endParaRPr lang="en-US" altLang="ja-JP" sz="2000" b="0" i="0" u="sng" strike="noStrike" cap="none" dirty="0">
              <a:solidFill>
                <a:schemeClr val="hlink"/>
              </a:solidFill>
              <a:latin typeface="Calibri"/>
              <a:ea typeface="Calibri"/>
              <a:cs typeface="Calibri"/>
              <a:sym typeface="Calibri"/>
            </a:endParaRPr>
          </a:p>
          <a:p>
            <a:pPr marL="0" marR="0" lvl="0" indent="0" algn="l" rtl="0">
              <a:lnSpc>
                <a:spcPct val="100000"/>
              </a:lnSpc>
              <a:spcBef>
                <a:spcPts val="0"/>
              </a:spcBef>
              <a:spcAft>
                <a:spcPts val="0"/>
              </a:spcAft>
              <a:buNone/>
            </a:pPr>
            <a:endParaRPr lang="en-US" altLang="ja-JP" sz="2000" b="0" i="0"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None/>
            </a:pPr>
            <a:r>
              <a:rPr lang="en-US" altLang="ja-JP" sz="2000" dirty="0">
                <a:solidFill>
                  <a:schemeClr val="dk1"/>
                </a:solidFill>
                <a:latin typeface="Calibri"/>
                <a:ea typeface="Calibri"/>
                <a:cs typeface="Calibri"/>
                <a:sym typeface="Calibri"/>
              </a:rPr>
              <a:t>If you enroll in </a:t>
            </a:r>
            <a:r>
              <a:rPr lang="en-US" altLang="ja-JP" sz="2000" dirty="0">
                <a:solidFill>
                  <a:srgbClr val="FF0000"/>
                </a:solidFill>
                <a:latin typeface="Calibri"/>
                <a:ea typeface="Calibri"/>
                <a:cs typeface="Calibri"/>
                <a:sym typeface="Calibri"/>
              </a:rPr>
              <a:t>C110</a:t>
            </a:r>
            <a:r>
              <a:rPr lang="en-US" altLang="ja-JP" sz="2000" dirty="0">
                <a:solidFill>
                  <a:schemeClr val="dk1"/>
                </a:solidFill>
                <a:latin typeface="Calibri"/>
                <a:ea typeface="Calibri"/>
                <a:cs typeface="Calibri"/>
                <a:sym typeface="Calibri"/>
              </a:rPr>
              <a:t> or </a:t>
            </a:r>
            <a:r>
              <a:rPr lang="en-US" altLang="ja-JP" sz="2000" dirty="0">
                <a:solidFill>
                  <a:srgbClr val="FF0000"/>
                </a:solidFill>
                <a:latin typeface="Calibri"/>
                <a:ea typeface="Calibri"/>
                <a:cs typeface="Calibri"/>
                <a:sym typeface="Calibri"/>
              </a:rPr>
              <a:t>C210</a:t>
            </a:r>
            <a:r>
              <a:rPr lang="en-US" altLang="ja-JP" sz="2000" dirty="0">
                <a:solidFill>
                  <a:schemeClr val="dk1"/>
                </a:solidFill>
                <a:latin typeface="Calibri"/>
                <a:ea typeface="Calibri"/>
                <a:cs typeface="Calibri"/>
                <a:sym typeface="Calibri"/>
              </a:rPr>
              <a:t>, you will be divided into a few classes:  C110 consists of three classes, C110a/C110b/C110c, while</a:t>
            </a:r>
          </a:p>
          <a:p>
            <a:pPr marL="0" marR="0" lvl="0" indent="0" algn="l" rtl="0">
              <a:lnSpc>
                <a:spcPct val="100000"/>
              </a:lnSpc>
              <a:spcBef>
                <a:spcPts val="0"/>
              </a:spcBef>
              <a:spcAft>
                <a:spcPts val="0"/>
              </a:spcAft>
              <a:buNone/>
            </a:pPr>
            <a:r>
              <a:rPr lang="en-US" altLang="ja-JP" sz="2000" dirty="0">
                <a:solidFill>
                  <a:schemeClr val="dk1"/>
                </a:solidFill>
                <a:latin typeface="Calibri"/>
                <a:ea typeface="Calibri"/>
                <a:cs typeface="Calibri"/>
                <a:sym typeface="Calibri"/>
              </a:rPr>
              <a:t>C210 consists of two classes, C210a/C210b.  Information about class placement can be found below:</a:t>
            </a:r>
          </a:p>
          <a:p>
            <a:pPr marL="0" marR="0" lvl="0" indent="0" algn="l" rtl="0">
              <a:lnSpc>
                <a:spcPct val="100000"/>
              </a:lnSpc>
              <a:spcBef>
                <a:spcPts val="0"/>
              </a:spcBef>
              <a:spcAft>
                <a:spcPts val="0"/>
              </a:spcAft>
              <a:buNone/>
            </a:pPr>
            <a:br>
              <a:rPr lang="en-US" altLang="ja-JP" sz="2000" dirty="0">
                <a:solidFill>
                  <a:schemeClr val="dk1"/>
                </a:solidFill>
                <a:latin typeface="Calibri"/>
                <a:ea typeface="Calibri"/>
                <a:cs typeface="Calibri"/>
                <a:sym typeface="Calibri"/>
                <a:hlinkClick r:id="rId6"/>
              </a:rPr>
            </a:br>
            <a:r>
              <a:rPr lang="en-US" altLang="ja-JP" sz="2000" dirty="0">
                <a:solidFill>
                  <a:schemeClr val="dk1"/>
                </a:solidFill>
                <a:latin typeface="Calibri"/>
                <a:ea typeface="Calibri"/>
                <a:cs typeface="Calibri"/>
                <a:sym typeface="Calibri"/>
                <a:hlinkClick r:id="rId6"/>
              </a:rPr>
              <a:t>https://x.gd/TZNUR</a:t>
            </a:r>
            <a:endParaRPr lang="en-US" altLang="ja-JP" sz="2000"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None/>
            </a:pPr>
            <a:br>
              <a:rPr lang="en-US" altLang="ja-JP" sz="2000" dirty="0">
                <a:solidFill>
                  <a:schemeClr val="dk1"/>
                </a:solidFill>
                <a:latin typeface="Calibri"/>
                <a:ea typeface="Calibri"/>
                <a:cs typeface="Calibri"/>
                <a:sym typeface="Calibri"/>
              </a:rPr>
            </a:br>
            <a:r>
              <a:rPr lang="en-US" altLang="ja-JP" sz="2000" dirty="0">
                <a:solidFill>
                  <a:schemeClr val="dk1"/>
                </a:solidFill>
                <a:latin typeface="Calibri"/>
                <a:ea typeface="Calibri"/>
                <a:cs typeface="Calibri"/>
                <a:sym typeface="Calibri"/>
              </a:rPr>
              <a:t>Make sure to go to the class you have been assigned to. </a:t>
            </a:r>
          </a:p>
          <a:p>
            <a:pPr marL="0" marR="0" lvl="0" indent="0" algn="l" rtl="0">
              <a:lnSpc>
                <a:spcPct val="100000"/>
              </a:lnSpc>
              <a:spcBef>
                <a:spcPts val="0"/>
              </a:spcBef>
              <a:spcAft>
                <a:spcPts val="0"/>
              </a:spcAft>
              <a:buNone/>
            </a:pPr>
            <a:endParaRPr lang="en-US" altLang="ja-JP" sz="2000"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None/>
            </a:pPr>
            <a:endParaRPr lang="en-US" altLang="ja-JP" sz="2000" dirty="0">
              <a:solidFill>
                <a:schemeClr val="hlink"/>
              </a:solidFill>
              <a:latin typeface="Calibri"/>
              <a:ea typeface="Calibri"/>
              <a:cs typeface="Calibri"/>
              <a:sym typeface="Calibri"/>
            </a:endParaRPr>
          </a:p>
        </p:txBody>
      </p:sp>
      <p:sp>
        <p:nvSpPr>
          <p:cNvPr id="2" name="正方形/長方形 1">
            <a:extLst>
              <a:ext uri="{FF2B5EF4-FFF2-40B4-BE49-F238E27FC236}">
                <a16:creationId xmlns:a16="http://schemas.microsoft.com/office/drawing/2014/main" id="{B9EE0D5D-2D87-1F06-F13E-9C8CF923289D}"/>
              </a:ext>
            </a:extLst>
          </p:cNvPr>
          <p:cNvSpPr/>
          <p:nvPr/>
        </p:nvSpPr>
        <p:spPr>
          <a:xfrm>
            <a:off x="4183791" y="3429000"/>
            <a:ext cx="4485348" cy="1560564"/>
          </a:xfrm>
          <a:prstGeom prst="rect">
            <a:avLst/>
          </a:prstGeom>
          <a:solidFill>
            <a:srgbClr val="00B050">
              <a:alpha val="34000"/>
            </a:srgb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012007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pic>
        <p:nvPicPr>
          <p:cNvPr id="130" name="Google Shape;130;p16"/>
          <p:cNvPicPr preferRelativeResize="0"/>
          <p:nvPr/>
        </p:nvPicPr>
        <p:blipFill rotWithShape="1">
          <a:blip r:embed="rId3">
            <a:alphaModFix/>
          </a:blip>
          <a:srcRect/>
          <a:stretch/>
        </p:blipFill>
        <p:spPr>
          <a:xfrm>
            <a:off x="336123" y="309786"/>
            <a:ext cx="1077400" cy="1072707"/>
          </a:xfrm>
          <a:prstGeom prst="rect">
            <a:avLst/>
          </a:prstGeom>
          <a:noFill/>
          <a:ln>
            <a:noFill/>
          </a:ln>
        </p:spPr>
      </p:pic>
      <p:sp>
        <p:nvSpPr>
          <p:cNvPr id="131" name="Google Shape;131;p16"/>
          <p:cNvSpPr txBox="1"/>
          <p:nvPr/>
        </p:nvSpPr>
        <p:spPr>
          <a:xfrm>
            <a:off x="1698224" y="309786"/>
            <a:ext cx="6964139" cy="1072707"/>
          </a:xfrm>
          <a:prstGeom prst="rect">
            <a:avLst/>
          </a:prstGeom>
          <a:noFill/>
          <a:ln w="38100" cap="flat" cmpd="sng">
            <a:solidFill>
              <a:schemeClr val="dk1"/>
            </a:solidFill>
            <a:prstDash val="solid"/>
            <a:round/>
            <a:headEnd type="none" w="sm" len="sm"/>
            <a:tailEnd type="none" w="sm" len="sm"/>
          </a:ln>
        </p:spPr>
        <p:txBody>
          <a:bodyPr spcFirstLastPara="1" wrap="square" lIns="91425" tIns="45700" rIns="91425" bIns="45700" anchor="ctr" anchorCtr="0">
            <a:normAutofit fontScale="85000" lnSpcReduction="20000"/>
          </a:bodyPr>
          <a:lstStyle/>
          <a:p>
            <a:pPr marL="0" marR="0" lvl="0" indent="0" algn="ctr" rtl="0">
              <a:lnSpc>
                <a:spcPct val="100000"/>
              </a:lnSpc>
              <a:spcBef>
                <a:spcPts val="0"/>
              </a:spcBef>
              <a:spcAft>
                <a:spcPts val="0"/>
              </a:spcAft>
              <a:buNone/>
            </a:pPr>
            <a:r>
              <a:rPr lang="en-US" sz="4400" b="0" i="0" u="none" strike="noStrike" cap="none">
                <a:solidFill>
                  <a:srgbClr val="000000"/>
                </a:solidFill>
                <a:latin typeface="Calibri"/>
                <a:ea typeface="Calibri"/>
                <a:cs typeface="Calibri"/>
                <a:sym typeface="Calibri"/>
              </a:rPr>
              <a:t>Flow of Japanese Language Program at Kawauchi (JLPK)</a:t>
            </a:r>
            <a:endParaRPr sz="1092" b="0" i="0" u="none" strike="noStrike" cap="none">
              <a:solidFill>
                <a:srgbClr val="000000"/>
              </a:solidFill>
              <a:latin typeface="Arial"/>
              <a:ea typeface="Arial"/>
              <a:cs typeface="Arial"/>
              <a:sym typeface="Arial"/>
            </a:endParaRPr>
          </a:p>
        </p:txBody>
      </p:sp>
      <p:sp>
        <p:nvSpPr>
          <p:cNvPr id="132" name="Google Shape;132;p16"/>
          <p:cNvSpPr/>
          <p:nvPr/>
        </p:nvSpPr>
        <p:spPr>
          <a:xfrm>
            <a:off x="295940" y="1854891"/>
            <a:ext cx="3672000" cy="828000"/>
          </a:xfrm>
          <a:prstGeom prst="downArrowCallout">
            <a:avLst>
              <a:gd name="adj1" fmla="val 25000"/>
              <a:gd name="adj2" fmla="val 25000"/>
              <a:gd name="adj3" fmla="val 14363"/>
              <a:gd name="adj4" fmla="val 72731"/>
            </a:avLst>
          </a:prstGeom>
          <a:noFill/>
          <a:ln w="28575"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r>
              <a:rPr lang="en-US" sz="2400" b="0" i="0" u="none" strike="noStrike" cap="none">
                <a:solidFill>
                  <a:srgbClr val="000000"/>
                </a:solidFill>
                <a:latin typeface="Calibri"/>
                <a:ea typeface="Calibri"/>
                <a:cs typeface="Calibri"/>
                <a:sym typeface="Calibri"/>
              </a:rPr>
              <a:t>1) Take the Placement Test.</a:t>
            </a:r>
            <a:endParaRPr sz="2400" b="0" i="0" u="none" strike="noStrike" cap="none">
              <a:solidFill>
                <a:srgbClr val="000000"/>
              </a:solidFill>
              <a:latin typeface="Calibri"/>
              <a:ea typeface="Calibri"/>
              <a:cs typeface="Calibri"/>
              <a:sym typeface="Calibri"/>
            </a:endParaRPr>
          </a:p>
        </p:txBody>
      </p:sp>
      <p:sp>
        <p:nvSpPr>
          <p:cNvPr id="133" name="Google Shape;133;p16"/>
          <p:cNvSpPr/>
          <p:nvPr/>
        </p:nvSpPr>
        <p:spPr>
          <a:xfrm>
            <a:off x="289164" y="2705950"/>
            <a:ext cx="3672000" cy="828000"/>
          </a:xfrm>
          <a:prstGeom prst="downArrowCallout">
            <a:avLst>
              <a:gd name="adj1" fmla="val 25000"/>
              <a:gd name="adj2" fmla="val 25000"/>
              <a:gd name="adj3" fmla="val 14363"/>
              <a:gd name="adj4" fmla="val 72731"/>
            </a:avLst>
          </a:prstGeom>
          <a:noFill/>
          <a:ln w="254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r>
              <a:rPr lang="en-US" sz="2400" b="0" i="0" u="none" strike="noStrike" cap="none">
                <a:solidFill>
                  <a:srgbClr val="000000"/>
                </a:solidFill>
                <a:latin typeface="Calibri"/>
                <a:ea typeface="Calibri"/>
                <a:cs typeface="Calibri"/>
                <a:sym typeface="Calibri"/>
              </a:rPr>
              <a:t>2) Choose the courses.</a:t>
            </a:r>
            <a:endParaRPr/>
          </a:p>
        </p:txBody>
      </p:sp>
      <p:sp>
        <p:nvSpPr>
          <p:cNvPr id="134" name="Google Shape;134;p16"/>
          <p:cNvSpPr/>
          <p:nvPr/>
        </p:nvSpPr>
        <p:spPr>
          <a:xfrm>
            <a:off x="295940" y="5735884"/>
            <a:ext cx="3672000" cy="792000"/>
          </a:xfrm>
          <a:prstGeom prst="rect">
            <a:avLst/>
          </a:prstGeom>
          <a:solidFill>
            <a:srgbClr val="FFFFFF"/>
          </a:solidFill>
          <a:ln w="28575" cap="flat" cmpd="sng">
            <a:solidFill>
              <a:srgbClr val="000000"/>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r>
              <a:rPr lang="en-US" sz="2400" b="0" i="0" u="none" strike="noStrike" cap="none">
                <a:solidFill>
                  <a:srgbClr val="000000"/>
                </a:solidFill>
                <a:latin typeface="Calibri"/>
                <a:ea typeface="Calibri"/>
                <a:cs typeface="Calibri"/>
                <a:sym typeface="Calibri"/>
              </a:rPr>
              <a:t>5) Register for the courses.</a:t>
            </a:r>
            <a:endParaRPr sz="1092" b="0" i="0" u="none" strike="noStrike" cap="none">
              <a:solidFill>
                <a:srgbClr val="000000"/>
              </a:solidFill>
              <a:latin typeface="Arial"/>
              <a:ea typeface="Arial"/>
              <a:cs typeface="Arial"/>
              <a:sym typeface="Arial"/>
            </a:endParaRPr>
          </a:p>
        </p:txBody>
      </p:sp>
      <p:sp>
        <p:nvSpPr>
          <p:cNvPr id="135" name="Google Shape;135;p16"/>
          <p:cNvSpPr/>
          <p:nvPr/>
        </p:nvSpPr>
        <p:spPr>
          <a:xfrm>
            <a:off x="295940" y="3562513"/>
            <a:ext cx="3672000" cy="1224000"/>
          </a:xfrm>
          <a:prstGeom prst="downArrowCallout">
            <a:avLst>
              <a:gd name="adj1" fmla="val 25000"/>
              <a:gd name="adj2" fmla="val 25000"/>
              <a:gd name="adj3" fmla="val 14363"/>
              <a:gd name="adj4" fmla="val 72731"/>
            </a:avLst>
          </a:prstGeom>
          <a:noFill/>
          <a:ln w="57150" cap="flat" cmpd="sng">
            <a:solidFill>
              <a:srgbClr val="FF0000"/>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r>
              <a:rPr lang="en-US" sz="2400" b="0" i="0" u="none" strike="noStrike" cap="none">
                <a:solidFill>
                  <a:srgbClr val="000000"/>
                </a:solidFill>
                <a:latin typeface="Calibri"/>
                <a:ea typeface="Calibri"/>
                <a:cs typeface="Calibri"/>
                <a:sym typeface="Calibri"/>
              </a:rPr>
              <a:t>3) Enroll in the courses’ Google Classroom.</a:t>
            </a:r>
            <a:endParaRPr sz="2400" b="0" i="0" u="none" strike="noStrike" cap="none">
              <a:solidFill>
                <a:srgbClr val="000000"/>
              </a:solidFill>
              <a:latin typeface="Calibri"/>
              <a:ea typeface="Calibri"/>
              <a:cs typeface="Calibri"/>
              <a:sym typeface="Calibri"/>
            </a:endParaRPr>
          </a:p>
        </p:txBody>
      </p:sp>
      <p:sp>
        <p:nvSpPr>
          <p:cNvPr id="136" name="Google Shape;136;p16"/>
          <p:cNvSpPr/>
          <p:nvPr/>
        </p:nvSpPr>
        <p:spPr>
          <a:xfrm>
            <a:off x="295940" y="4850970"/>
            <a:ext cx="3672000" cy="828000"/>
          </a:xfrm>
          <a:prstGeom prst="downArrowCallout">
            <a:avLst>
              <a:gd name="adj1" fmla="val 25000"/>
              <a:gd name="adj2" fmla="val 25000"/>
              <a:gd name="adj3" fmla="val 14363"/>
              <a:gd name="adj4" fmla="val 72731"/>
            </a:avLst>
          </a:prstGeom>
          <a:noFill/>
          <a:ln w="28575"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r>
              <a:rPr lang="en-US" sz="2400" b="0" i="0" u="none" strike="noStrike" cap="none">
                <a:solidFill>
                  <a:srgbClr val="000000"/>
                </a:solidFill>
                <a:latin typeface="Calibri"/>
                <a:ea typeface="Calibri"/>
                <a:cs typeface="Calibri"/>
                <a:sym typeface="Calibri"/>
              </a:rPr>
              <a:t>4) Attend the classes.</a:t>
            </a:r>
            <a:endParaRPr/>
          </a:p>
        </p:txBody>
      </p:sp>
      <p:sp>
        <p:nvSpPr>
          <p:cNvPr id="137" name="Google Shape;137;p16"/>
          <p:cNvSpPr txBox="1"/>
          <p:nvPr/>
        </p:nvSpPr>
        <p:spPr>
          <a:xfrm>
            <a:off x="4177015" y="1502169"/>
            <a:ext cx="4860000" cy="1050000"/>
          </a:xfrm>
          <a:prstGeom prst="rect">
            <a:avLst/>
          </a:prstGeom>
          <a:noFill/>
          <a:ln>
            <a:noFill/>
          </a:ln>
        </p:spPr>
        <p:txBody>
          <a:bodyPr spcFirstLastPara="1" wrap="square" lIns="91425" tIns="45700" rIns="91425" bIns="45700" anchor="t" anchorCtr="0">
            <a:normAutofit fontScale="92500"/>
          </a:bodyPr>
          <a:lstStyle/>
          <a:p>
            <a:pPr marL="0" marR="0" lvl="0" indent="0" algn="l" rtl="0">
              <a:lnSpc>
                <a:spcPct val="100000"/>
              </a:lnSpc>
              <a:spcBef>
                <a:spcPts val="0"/>
              </a:spcBef>
              <a:spcAft>
                <a:spcPts val="0"/>
              </a:spcAft>
              <a:buNone/>
            </a:pPr>
            <a:r>
              <a:rPr lang="en-US" sz="2000" b="0" i="0" u="none" strike="noStrike" cap="none">
                <a:solidFill>
                  <a:schemeClr val="dk1"/>
                </a:solidFill>
                <a:latin typeface="Calibri"/>
                <a:ea typeface="Calibri"/>
                <a:cs typeface="Calibri"/>
                <a:sym typeface="Calibri"/>
              </a:rPr>
              <a:t>JLPK Guide: </a:t>
            </a:r>
            <a:r>
              <a:rPr lang="en-US" sz="1300" b="0" i="0" u="sng" strike="noStrike" cap="none">
                <a:solidFill>
                  <a:schemeClr val="hlink"/>
                </a:solidFill>
                <a:latin typeface="Calibri"/>
                <a:ea typeface="Calibri"/>
                <a:cs typeface="Calibri"/>
                <a:sym typeface="Calibri"/>
                <a:hlinkClick r:id="rId4"/>
              </a:rPr>
              <a:t>https://www.ihe.tohoku.ac.jp/SJLE/JLPK/guide-e.pdf</a:t>
            </a:r>
            <a:endParaRPr sz="2000" b="0" i="0" u="sng" strike="noStrike" cap="none">
              <a:solidFill>
                <a:srgbClr val="0000FF"/>
              </a:solidFill>
              <a:latin typeface="Calibri"/>
              <a:ea typeface="Calibri"/>
              <a:cs typeface="Calibri"/>
              <a:sym typeface="Calibri"/>
            </a:endParaRPr>
          </a:p>
          <a:p>
            <a:pPr marL="0" marR="0" lvl="0" indent="0" algn="l" rtl="0">
              <a:lnSpc>
                <a:spcPct val="100000"/>
              </a:lnSpc>
              <a:spcBef>
                <a:spcPts val="0"/>
              </a:spcBef>
              <a:spcAft>
                <a:spcPts val="0"/>
              </a:spcAft>
              <a:buNone/>
            </a:pPr>
            <a:r>
              <a:rPr lang="en-US" sz="2000" b="0" i="0" u="none" strike="noStrike" cap="none">
                <a:solidFill>
                  <a:schemeClr val="dk1"/>
                </a:solidFill>
                <a:latin typeface="Calibri"/>
                <a:ea typeface="Calibri"/>
                <a:cs typeface="Calibri"/>
                <a:sym typeface="Calibri"/>
              </a:rPr>
              <a:t>Placement Test: </a:t>
            </a:r>
            <a:r>
              <a:rPr lang="en-US" sz="1700" b="0" i="0" u="sng" strike="noStrike" cap="none">
                <a:solidFill>
                  <a:schemeClr val="hlink"/>
                </a:solidFill>
                <a:latin typeface="Calibri"/>
                <a:ea typeface="Calibri"/>
                <a:cs typeface="Calibri"/>
                <a:sym typeface="Calibri"/>
                <a:hlinkClick r:id="rId5"/>
              </a:rPr>
              <a:t>https://www.ihe.tohoku.ac.jp/SJLE/JLPK/testinfo.pdf</a:t>
            </a:r>
            <a:endParaRPr sz="1700" b="0" i="0" u="none" strike="noStrike" cap="none">
              <a:solidFill>
                <a:srgbClr val="0000FF"/>
              </a:solidFill>
              <a:latin typeface="Calibri"/>
              <a:ea typeface="Calibri"/>
              <a:cs typeface="Calibri"/>
              <a:sym typeface="Calibri"/>
            </a:endParaRPr>
          </a:p>
        </p:txBody>
      </p:sp>
      <p:sp>
        <p:nvSpPr>
          <p:cNvPr id="138" name="Google Shape;138;p16"/>
          <p:cNvSpPr txBox="1"/>
          <p:nvPr/>
        </p:nvSpPr>
        <p:spPr>
          <a:xfrm>
            <a:off x="4177015" y="3947398"/>
            <a:ext cx="4860000" cy="782398"/>
          </a:xfrm>
          <a:prstGeom prst="rect">
            <a:avLst/>
          </a:prstGeom>
          <a:noFill/>
          <a:ln>
            <a:noFill/>
          </a:ln>
        </p:spPr>
        <p:txBody>
          <a:bodyPr spcFirstLastPara="1" wrap="square" lIns="91425" tIns="45700" rIns="91425" bIns="45700" anchor="t" anchorCtr="0">
            <a:normAutofit/>
          </a:bodyPr>
          <a:lstStyle/>
          <a:p>
            <a:r>
              <a:rPr lang="en-US" sz="2000" b="0" i="0" u="none" strike="noStrike" cap="none" dirty="0">
                <a:solidFill>
                  <a:schemeClr val="dk1"/>
                </a:solidFill>
                <a:latin typeface="Calibri"/>
                <a:ea typeface="Calibri"/>
                <a:cs typeface="Calibri"/>
                <a:sym typeface="Calibri"/>
              </a:rPr>
              <a:t>G. Classroom Code:</a:t>
            </a:r>
            <a:br>
              <a:rPr lang="en-US" altLang="ja-JP" sz="2000" b="0" i="0" u="sng" strike="noStrike" cap="none" dirty="0">
                <a:solidFill>
                  <a:schemeClr val="hlink"/>
                </a:solidFill>
                <a:latin typeface="Calibri"/>
                <a:ea typeface="Calibri"/>
                <a:cs typeface="Calibri"/>
                <a:sym typeface="Calibri"/>
              </a:rPr>
            </a:br>
            <a:r>
              <a:rPr kumimoji="0" lang="en-US" altLang="ja-JP" sz="1400" b="0" i="0" u="sng" strike="noStrike" kern="0" cap="none" spc="0" normalizeH="0" baseline="0" noProof="0" dirty="0">
                <a:ln>
                  <a:noFill/>
                </a:ln>
                <a:solidFill>
                  <a:srgbClr val="0000FF"/>
                </a:solidFill>
                <a:effectLst/>
                <a:uLnTx/>
                <a:uFillTx/>
                <a:latin typeface="Calibri"/>
                <a:ea typeface="Calibri"/>
                <a:cs typeface="Calibri"/>
                <a:sym typeface="Calibri"/>
              </a:rPr>
              <a:t>https://</a:t>
            </a:r>
            <a:r>
              <a:rPr kumimoji="0" lang="en-US" altLang="ja-JP" sz="1400" b="0" i="0" u="sng" strike="noStrike" kern="0" cap="none" spc="0" normalizeH="0" baseline="0" noProof="0" dirty="0" err="1">
                <a:ln>
                  <a:noFill/>
                </a:ln>
                <a:solidFill>
                  <a:srgbClr val="0000FF"/>
                </a:solidFill>
                <a:effectLst/>
                <a:uLnTx/>
                <a:uFillTx/>
                <a:latin typeface="Calibri"/>
                <a:ea typeface="Calibri"/>
                <a:cs typeface="Calibri"/>
                <a:sym typeface="Calibri"/>
              </a:rPr>
              <a:t>www.jlpk.ihe.tohoku.ac.jp</a:t>
            </a:r>
            <a:r>
              <a:rPr kumimoji="0" lang="en-US" altLang="ja-JP" sz="1400" b="0" i="0" u="sng" strike="noStrike" kern="0" cap="none" spc="0" normalizeH="0" baseline="0" noProof="0" dirty="0">
                <a:ln>
                  <a:noFill/>
                </a:ln>
                <a:solidFill>
                  <a:srgbClr val="0000FF"/>
                </a:solidFill>
                <a:effectLst/>
                <a:uLnTx/>
                <a:uFillTx/>
                <a:latin typeface="Calibri"/>
                <a:ea typeface="Calibri"/>
                <a:cs typeface="Calibri"/>
                <a:sym typeface="Calibri"/>
              </a:rPr>
              <a:t>/files/JLPK/</a:t>
            </a:r>
            <a:r>
              <a:rPr kumimoji="0" lang="en-US" altLang="ja-JP" sz="1400" b="0" i="0" u="sng" strike="noStrike" kern="0" cap="none" spc="0" normalizeH="0" baseline="0" noProof="0" dirty="0" err="1">
                <a:ln>
                  <a:noFill/>
                </a:ln>
                <a:solidFill>
                  <a:srgbClr val="0000FF"/>
                </a:solidFill>
                <a:effectLst/>
                <a:uLnTx/>
                <a:uFillTx/>
                <a:latin typeface="Calibri"/>
                <a:ea typeface="Calibri"/>
                <a:cs typeface="Calibri"/>
                <a:sym typeface="Calibri"/>
              </a:rPr>
              <a:t>classroomcode.pdf</a:t>
            </a:r>
            <a:endParaRPr sz="2000" b="0" i="0" u="sng" strike="noStrike" cap="none" dirty="0">
              <a:solidFill>
                <a:srgbClr val="0000FF"/>
              </a:solidFill>
              <a:latin typeface="Calibri"/>
              <a:ea typeface="Calibri"/>
              <a:cs typeface="Calibri"/>
              <a:sym typeface="Calibri"/>
            </a:endParaRPr>
          </a:p>
        </p:txBody>
      </p:sp>
      <p:sp>
        <p:nvSpPr>
          <p:cNvPr id="139" name="Google Shape;139;p16"/>
          <p:cNvSpPr txBox="1"/>
          <p:nvPr/>
        </p:nvSpPr>
        <p:spPr>
          <a:xfrm>
            <a:off x="4221927" y="2605428"/>
            <a:ext cx="4860000" cy="1100865"/>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r>
              <a:rPr lang="en-US" sz="2000" b="0" i="0" u="none" strike="noStrike" cap="none" dirty="0">
                <a:solidFill>
                  <a:schemeClr val="dk1"/>
                </a:solidFill>
                <a:latin typeface="Calibri"/>
                <a:ea typeface="Calibri"/>
                <a:cs typeface="Calibri"/>
                <a:sym typeface="Calibri"/>
              </a:rPr>
              <a:t>List of Credit Subjects : to be announced</a:t>
            </a:r>
            <a:endParaRPr sz="2000" b="0" i="0"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None/>
            </a:pPr>
            <a:r>
              <a:rPr lang="en-US" sz="2000" b="0" i="0" u="none" strike="noStrike" cap="none" dirty="0">
                <a:solidFill>
                  <a:schemeClr val="dk1"/>
                </a:solidFill>
                <a:latin typeface="Calibri"/>
                <a:ea typeface="Calibri"/>
                <a:cs typeface="Calibri"/>
                <a:sym typeface="Calibri"/>
              </a:rPr>
              <a:t>Timetable: pp.10-15 of JLPK Guide</a:t>
            </a:r>
            <a:endParaRPr dirty="0"/>
          </a:p>
          <a:p>
            <a:pPr marL="0" marR="0" lvl="0" indent="0" algn="l" rtl="0">
              <a:lnSpc>
                <a:spcPct val="100000"/>
              </a:lnSpc>
              <a:spcBef>
                <a:spcPts val="0"/>
              </a:spcBef>
              <a:spcAft>
                <a:spcPts val="0"/>
              </a:spcAft>
              <a:buNone/>
            </a:pPr>
            <a:r>
              <a:rPr lang="en-US" sz="2000" b="0" i="0" u="none" strike="noStrike" cap="none" dirty="0">
                <a:solidFill>
                  <a:schemeClr val="dk1"/>
                </a:solidFill>
                <a:latin typeface="Calibri"/>
                <a:ea typeface="Calibri"/>
                <a:cs typeface="Calibri"/>
                <a:sym typeface="Calibri"/>
              </a:rPr>
              <a:t>Syllabus: </a:t>
            </a:r>
            <a:r>
              <a:rPr lang="en-US" sz="1600" b="0" i="0" u="sng" strike="noStrike" cap="none" dirty="0">
                <a:solidFill>
                  <a:schemeClr val="hlink"/>
                </a:solidFill>
                <a:latin typeface="Calibri"/>
                <a:ea typeface="Calibri"/>
                <a:cs typeface="Calibri"/>
                <a:sym typeface="Calibri"/>
                <a:hlinkClick r:id="rId6"/>
              </a:rPr>
              <a:t>https://www.jlpk.ihe.tohoku.ac.jp/syllabi/</a:t>
            </a:r>
            <a:r>
              <a:rPr lang="en-US" sz="1600" b="0" i="0" u="sng" strike="noStrike" cap="none" dirty="0">
                <a:solidFill>
                  <a:srgbClr val="0000FF"/>
                </a:solidFill>
                <a:latin typeface="Calibri"/>
                <a:ea typeface="Calibri"/>
                <a:cs typeface="Calibri"/>
                <a:sym typeface="Calibri"/>
              </a:rPr>
              <a:t>　</a:t>
            </a:r>
            <a:endParaRPr sz="1600" b="0" i="0" u="sng" strike="noStrike" cap="none" dirty="0">
              <a:solidFill>
                <a:srgbClr val="0000FF"/>
              </a:solidFill>
              <a:latin typeface="Calibri"/>
              <a:ea typeface="Calibri"/>
              <a:cs typeface="Calibri"/>
              <a:sym typeface="Calibri"/>
            </a:endParaRPr>
          </a:p>
        </p:txBody>
      </p:sp>
      <p:sp>
        <p:nvSpPr>
          <p:cNvPr id="140" name="Google Shape;140;p16"/>
          <p:cNvSpPr txBox="1"/>
          <p:nvPr/>
        </p:nvSpPr>
        <p:spPr>
          <a:xfrm>
            <a:off x="4178083" y="5513002"/>
            <a:ext cx="4860000" cy="1131637"/>
          </a:xfrm>
          <a:prstGeom prst="rect">
            <a:avLst/>
          </a:prstGeom>
          <a:noFill/>
          <a:ln>
            <a:noFill/>
          </a:ln>
        </p:spPr>
        <p:txBody>
          <a:bodyPr spcFirstLastPara="1" wrap="square" lIns="91425" tIns="45700" rIns="91425" bIns="45700" anchor="t" anchorCtr="0">
            <a:normAutofit fontScale="85000" lnSpcReduction="10000"/>
          </a:bodyPr>
          <a:lstStyle/>
          <a:p>
            <a:pPr marL="0" marR="0" lvl="0" indent="0" algn="l" rtl="0">
              <a:lnSpc>
                <a:spcPct val="100000"/>
              </a:lnSpc>
              <a:spcBef>
                <a:spcPts val="0"/>
              </a:spcBef>
              <a:spcAft>
                <a:spcPts val="0"/>
              </a:spcAft>
              <a:buNone/>
            </a:pPr>
            <a:r>
              <a:rPr lang="en-US" sz="2400" b="0" i="0" u="none" strike="noStrike" cap="none">
                <a:solidFill>
                  <a:schemeClr val="dk1"/>
                </a:solidFill>
                <a:latin typeface="Calibri"/>
                <a:ea typeface="Calibri"/>
                <a:cs typeface="Calibri"/>
                <a:sym typeface="Calibri"/>
              </a:rPr>
              <a:t>JLPK Academic affairs system:   </a:t>
            </a:r>
            <a:r>
              <a:rPr lang="en-US" sz="2000" b="0" i="0" u="sng" strike="noStrike" cap="none">
                <a:solidFill>
                  <a:schemeClr val="hlink"/>
                </a:solidFill>
                <a:latin typeface="Calibri"/>
                <a:ea typeface="Calibri"/>
                <a:cs typeface="Calibri"/>
                <a:sym typeface="Calibri"/>
                <a:hlinkClick r:id="rId7"/>
              </a:rPr>
              <a:t>https://jlpk.bureau.tohoku.ac.jp/student/login.php</a:t>
            </a:r>
            <a:endParaRPr sz="20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None/>
            </a:pPr>
            <a:r>
              <a:rPr lang="en-US" sz="1900" b="0" i="0" u="none" strike="noStrike" cap="none">
                <a:solidFill>
                  <a:schemeClr val="dk1"/>
                </a:solidFill>
                <a:latin typeface="Calibri"/>
                <a:ea typeface="Calibri"/>
                <a:cs typeface="Calibri"/>
                <a:sym typeface="Calibri"/>
              </a:rPr>
              <a:t>(URL must be accessed by campus wi-fi or campus VPN service)</a:t>
            </a:r>
            <a:endParaRPr/>
          </a:p>
        </p:txBody>
      </p:sp>
      <p:sp>
        <p:nvSpPr>
          <p:cNvPr id="141" name="Google Shape;141;p16"/>
          <p:cNvSpPr/>
          <p:nvPr/>
        </p:nvSpPr>
        <p:spPr>
          <a:xfrm>
            <a:off x="4177015" y="3772387"/>
            <a:ext cx="4860000" cy="957409"/>
          </a:xfrm>
          <a:prstGeom prst="roundRect">
            <a:avLst>
              <a:gd name="adj" fmla="val 16667"/>
            </a:avLst>
          </a:prstGeom>
          <a:noFill/>
          <a:ln w="38100" cap="flat" cmpd="sng">
            <a:solidFill>
              <a:srgbClr val="FF0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rgbClr val="FF0000"/>
              </a:solidFill>
              <a:latin typeface="Arial"/>
              <a:ea typeface="Arial"/>
              <a:cs typeface="Arial"/>
              <a:sym typeface="Arial"/>
            </a:endParaRPr>
          </a:p>
          <a:p>
            <a:pPr marL="0" marR="0" lvl="0" indent="0" algn="ctr" rtl="0">
              <a:lnSpc>
                <a:spcPct val="100000"/>
              </a:lnSpc>
              <a:spcBef>
                <a:spcPts val="0"/>
              </a:spcBef>
              <a:spcAft>
                <a:spcPts val="0"/>
              </a:spcAft>
              <a:buNone/>
            </a:pPr>
            <a:endParaRPr sz="1400" b="0" i="0" u="none" strike="noStrike" cap="none">
              <a:solidFill>
                <a:srgbClr val="FF0000"/>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pic>
        <p:nvPicPr>
          <p:cNvPr id="147" name="Google Shape;147;p17"/>
          <p:cNvPicPr preferRelativeResize="0"/>
          <p:nvPr/>
        </p:nvPicPr>
        <p:blipFill rotWithShape="1">
          <a:blip r:embed="rId3">
            <a:alphaModFix/>
          </a:blip>
          <a:srcRect/>
          <a:stretch/>
        </p:blipFill>
        <p:spPr>
          <a:xfrm>
            <a:off x="336123" y="309786"/>
            <a:ext cx="1077400" cy="1072707"/>
          </a:xfrm>
          <a:prstGeom prst="rect">
            <a:avLst/>
          </a:prstGeom>
          <a:noFill/>
          <a:ln>
            <a:noFill/>
          </a:ln>
        </p:spPr>
      </p:pic>
      <p:sp>
        <p:nvSpPr>
          <p:cNvPr id="148" name="Google Shape;148;p17"/>
          <p:cNvSpPr txBox="1"/>
          <p:nvPr/>
        </p:nvSpPr>
        <p:spPr>
          <a:xfrm>
            <a:off x="1698224" y="309786"/>
            <a:ext cx="6964139" cy="1072707"/>
          </a:xfrm>
          <a:prstGeom prst="rect">
            <a:avLst/>
          </a:prstGeom>
          <a:noFill/>
          <a:ln w="38100" cap="flat" cmpd="sng">
            <a:solidFill>
              <a:schemeClr val="dk1"/>
            </a:solidFill>
            <a:prstDash val="solid"/>
            <a:round/>
            <a:headEnd type="none" w="sm" len="sm"/>
            <a:tailEnd type="none" w="sm" len="sm"/>
          </a:ln>
        </p:spPr>
        <p:txBody>
          <a:bodyPr spcFirstLastPara="1" wrap="square" lIns="91425" tIns="45700" rIns="91425" bIns="45700" anchor="ctr" anchorCtr="0">
            <a:normAutofit fontScale="85000" lnSpcReduction="20000"/>
          </a:bodyPr>
          <a:lstStyle/>
          <a:p>
            <a:pPr marL="0" marR="0" lvl="0" indent="0" algn="ctr" rtl="0">
              <a:lnSpc>
                <a:spcPct val="100000"/>
              </a:lnSpc>
              <a:spcBef>
                <a:spcPts val="0"/>
              </a:spcBef>
              <a:spcAft>
                <a:spcPts val="0"/>
              </a:spcAft>
              <a:buNone/>
            </a:pPr>
            <a:r>
              <a:rPr lang="en-US" sz="4400" b="0" i="0" u="none" strike="noStrike" cap="none">
                <a:solidFill>
                  <a:srgbClr val="000000"/>
                </a:solidFill>
                <a:latin typeface="Calibri"/>
                <a:ea typeface="Calibri"/>
                <a:cs typeface="Calibri"/>
                <a:sym typeface="Calibri"/>
              </a:rPr>
              <a:t>Flow of Japanese Language Program at Kawauchi (JLPK)</a:t>
            </a:r>
            <a:endParaRPr sz="1092" b="0" i="0" u="none" strike="noStrike" cap="none">
              <a:solidFill>
                <a:srgbClr val="000000"/>
              </a:solidFill>
              <a:latin typeface="Arial"/>
              <a:ea typeface="Arial"/>
              <a:cs typeface="Arial"/>
              <a:sym typeface="Arial"/>
            </a:endParaRPr>
          </a:p>
        </p:txBody>
      </p:sp>
      <p:sp>
        <p:nvSpPr>
          <p:cNvPr id="149" name="Google Shape;149;p17"/>
          <p:cNvSpPr/>
          <p:nvPr/>
        </p:nvSpPr>
        <p:spPr>
          <a:xfrm>
            <a:off x="295940" y="1854891"/>
            <a:ext cx="3672000" cy="828000"/>
          </a:xfrm>
          <a:prstGeom prst="downArrowCallout">
            <a:avLst>
              <a:gd name="adj1" fmla="val 25000"/>
              <a:gd name="adj2" fmla="val 25000"/>
              <a:gd name="adj3" fmla="val 14363"/>
              <a:gd name="adj4" fmla="val 72731"/>
            </a:avLst>
          </a:prstGeom>
          <a:noFill/>
          <a:ln w="28575"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r>
              <a:rPr lang="en-US" sz="2400" b="0" i="0" u="none" strike="noStrike" cap="none">
                <a:solidFill>
                  <a:srgbClr val="000000"/>
                </a:solidFill>
                <a:latin typeface="Calibri"/>
                <a:ea typeface="Calibri"/>
                <a:cs typeface="Calibri"/>
                <a:sym typeface="Calibri"/>
              </a:rPr>
              <a:t>1) Take the Placement Test.</a:t>
            </a:r>
            <a:endParaRPr sz="2400" b="0" i="0" u="none" strike="noStrike" cap="none">
              <a:solidFill>
                <a:srgbClr val="000000"/>
              </a:solidFill>
              <a:latin typeface="Calibri"/>
              <a:ea typeface="Calibri"/>
              <a:cs typeface="Calibri"/>
              <a:sym typeface="Calibri"/>
            </a:endParaRPr>
          </a:p>
        </p:txBody>
      </p:sp>
      <p:sp>
        <p:nvSpPr>
          <p:cNvPr id="150" name="Google Shape;150;p17"/>
          <p:cNvSpPr/>
          <p:nvPr/>
        </p:nvSpPr>
        <p:spPr>
          <a:xfrm>
            <a:off x="289164" y="2705950"/>
            <a:ext cx="3672000" cy="828000"/>
          </a:xfrm>
          <a:prstGeom prst="downArrowCallout">
            <a:avLst>
              <a:gd name="adj1" fmla="val 25000"/>
              <a:gd name="adj2" fmla="val 25000"/>
              <a:gd name="adj3" fmla="val 14363"/>
              <a:gd name="adj4" fmla="val 72731"/>
            </a:avLst>
          </a:prstGeom>
          <a:noFill/>
          <a:ln w="254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r>
              <a:rPr lang="en-US" sz="2400" b="0" i="0" u="none" strike="noStrike" cap="none">
                <a:solidFill>
                  <a:srgbClr val="000000"/>
                </a:solidFill>
                <a:latin typeface="Calibri"/>
                <a:ea typeface="Calibri"/>
                <a:cs typeface="Calibri"/>
                <a:sym typeface="Calibri"/>
              </a:rPr>
              <a:t>2) Choose the courses.</a:t>
            </a:r>
            <a:endParaRPr/>
          </a:p>
        </p:txBody>
      </p:sp>
      <p:sp>
        <p:nvSpPr>
          <p:cNvPr id="151" name="Google Shape;151;p17"/>
          <p:cNvSpPr/>
          <p:nvPr/>
        </p:nvSpPr>
        <p:spPr>
          <a:xfrm>
            <a:off x="295940" y="5827776"/>
            <a:ext cx="3672000" cy="700108"/>
          </a:xfrm>
          <a:prstGeom prst="rect">
            <a:avLst/>
          </a:prstGeom>
          <a:solidFill>
            <a:srgbClr val="FFFFFF"/>
          </a:solidFill>
          <a:ln w="28575" cap="flat" cmpd="sng">
            <a:solidFill>
              <a:srgbClr val="000000"/>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r>
              <a:rPr lang="en-US" sz="2400" b="0" i="0" u="none" strike="noStrike" cap="none">
                <a:solidFill>
                  <a:srgbClr val="000000"/>
                </a:solidFill>
                <a:latin typeface="Calibri"/>
                <a:ea typeface="Calibri"/>
                <a:cs typeface="Calibri"/>
                <a:sym typeface="Calibri"/>
              </a:rPr>
              <a:t>5) Register for the courses.</a:t>
            </a:r>
            <a:endParaRPr sz="1092" b="0" i="0" u="none" strike="noStrike" cap="none">
              <a:solidFill>
                <a:srgbClr val="000000"/>
              </a:solidFill>
              <a:latin typeface="Arial"/>
              <a:ea typeface="Arial"/>
              <a:cs typeface="Arial"/>
              <a:sym typeface="Arial"/>
            </a:endParaRPr>
          </a:p>
        </p:txBody>
      </p:sp>
      <p:sp>
        <p:nvSpPr>
          <p:cNvPr id="152" name="Google Shape;152;p17"/>
          <p:cNvSpPr/>
          <p:nvPr/>
        </p:nvSpPr>
        <p:spPr>
          <a:xfrm>
            <a:off x="295940" y="3562513"/>
            <a:ext cx="3672000" cy="1224000"/>
          </a:xfrm>
          <a:prstGeom prst="downArrowCallout">
            <a:avLst>
              <a:gd name="adj1" fmla="val 25000"/>
              <a:gd name="adj2" fmla="val 25000"/>
              <a:gd name="adj3" fmla="val 14363"/>
              <a:gd name="adj4" fmla="val 72731"/>
            </a:avLst>
          </a:prstGeom>
          <a:noFill/>
          <a:ln w="254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r>
              <a:rPr lang="en-US" sz="2400" b="0" i="0" u="none" strike="noStrike" cap="none">
                <a:solidFill>
                  <a:srgbClr val="000000"/>
                </a:solidFill>
                <a:latin typeface="Calibri"/>
                <a:ea typeface="Calibri"/>
                <a:cs typeface="Calibri"/>
                <a:sym typeface="Calibri"/>
              </a:rPr>
              <a:t>3) Enroll in the courses’ Google Classroom.</a:t>
            </a:r>
            <a:endParaRPr sz="2400" b="0" i="0" u="none" strike="noStrike" cap="none">
              <a:solidFill>
                <a:srgbClr val="000000"/>
              </a:solidFill>
              <a:latin typeface="Calibri"/>
              <a:ea typeface="Calibri"/>
              <a:cs typeface="Calibri"/>
              <a:sym typeface="Calibri"/>
            </a:endParaRPr>
          </a:p>
        </p:txBody>
      </p:sp>
      <p:sp>
        <p:nvSpPr>
          <p:cNvPr id="153" name="Google Shape;153;p17"/>
          <p:cNvSpPr/>
          <p:nvPr/>
        </p:nvSpPr>
        <p:spPr>
          <a:xfrm>
            <a:off x="295940" y="4815076"/>
            <a:ext cx="3672000" cy="1012700"/>
          </a:xfrm>
          <a:prstGeom prst="downArrowCallout">
            <a:avLst>
              <a:gd name="adj1" fmla="val 25000"/>
              <a:gd name="adj2" fmla="val 25000"/>
              <a:gd name="adj3" fmla="val 14363"/>
              <a:gd name="adj4" fmla="val 72731"/>
            </a:avLst>
          </a:prstGeom>
          <a:noFill/>
          <a:ln w="57150" cap="flat" cmpd="sng">
            <a:solidFill>
              <a:srgbClr val="FF0000"/>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83333"/>
              </a:lnSpc>
              <a:spcBef>
                <a:spcPts val="0"/>
              </a:spcBef>
              <a:spcAft>
                <a:spcPts val="0"/>
              </a:spcAft>
              <a:buNone/>
            </a:pPr>
            <a:r>
              <a:rPr lang="en-US" sz="2400" b="0" i="0" u="none" strike="noStrike" cap="none" dirty="0">
                <a:solidFill>
                  <a:srgbClr val="000000"/>
                </a:solidFill>
                <a:latin typeface="Calibri"/>
                <a:ea typeface="Calibri"/>
                <a:cs typeface="Calibri"/>
                <a:sym typeface="Calibri"/>
              </a:rPr>
              <a:t>4) Attend the classes.    </a:t>
            </a:r>
            <a:r>
              <a:rPr lang="en-US" sz="1800" b="0" i="0" u="none" strike="noStrike" cap="none" dirty="0">
                <a:solidFill>
                  <a:srgbClr val="000000"/>
                </a:solidFill>
                <a:latin typeface="Calibri"/>
                <a:ea typeface="Calibri"/>
                <a:cs typeface="Calibri"/>
                <a:sym typeface="Calibri"/>
              </a:rPr>
              <a:t>        </a:t>
            </a:r>
            <a:endParaRPr sz="1800" b="0" i="0" u="none" strike="noStrike" cap="none" dirty="0">
              <a:solidFill>
                <a:srgbClr val="000000"/>
              </a:solidFill>
              <a:latin typeface="Calibri"/>
              <a:ea typeface="Calibri"/>
              <a:cs typeface="Calibri"/>
              <a:sym typeface="Calibri"/>
            </a:endParaRPr>
          </a:p>
          <a:p>
            <a:pPr marL="0" marR="0" lvl="0" indent="0" algn="l" rtl="0">
              <a:lnSpc>
                <a:spcPct val="110000"/>
              </a:lnSpc>
              <a:spcBef>
                <a:spcPts val="0"/>
              </a:spcBef>
              <a:spcAft>
                <a:spcPts val="0"/>
              </a:spcAft>
              <a:buNone/>
            </a:pPr>
            <a:r>
              <a:rPr lang="en-US" sz="1800" b="0" i="0" u="none" strike="noStrike" cap="none" dirty="0">
                <a:solidFill>
                  <a:srgbClr val="C00000"/>
                </a:solidFill>
                <a:latin typeface="Calibri"/>
                <a:ea typeface="Calibri"/>
                <a:cs typeface="Calibri"/>
                <a:sym typeface="Calibri"/>
              </a:rPr>
              <a:t>                 </a:t>
            </a:r>
            <a:r>
              <a:rPr lang="en-US" sz="2000" b="0" i="0" u="none" strike="noStrike" cap="none" dirty="0">
                <a:solidFill>
                  <a:srgbClr val="C00000"/>
                </a:solidFill>
                <a:latin typeface="Calibri"/>
                <a:ea typeface="Calibri"/>
                <a:cs typeface="Calibri"/>
                <a:sym typeface="Calibri"/>
              </a:rPr>
              <a:t>(</a:t>
            </a:r>
            <a:r>
              <a:rPr lang="en-US" sz="2000" dirty="0">
                <a:solidFill>
                  <a:srgbClr val="C00000"/>
                </a:solidFill>
                <a:latin typeface="Calibri"/>
                <a:ea typeface="Calibri"/>
                <a:cs typeface="Calibri"/>
                <a:sym typeface="Calibri"/>
              </a:rPr>
              <a:t>April</a:t>
            </a:r>
            <a:r>
              <a:rPr lang="en-US" sz="2000" b="0" i="0" u="none" strike="noStrike" cap="none" dirty="0">
                <a:solidFill>
                  <a:srgbClr val="C00000"/>
                </a:solidFill>
                <a:latin typeface="Calibri"/>
                <a:ea typeface="Calibri"/>
                <a:cs typeface="Calibri"/>
                <a:sym typeface="Calibri"/>
              </a:rPr>
              <a:t> </a:t>
            </a:r>
            <a:r>
              <a:rPr lang="en-US" sz="2000" dirty="0">
                <a:solidFill>
                  <a:srgbClr val="C00000"/>
                </a:solidFill>
                <a:latin typeface="Calibri"/>
                <a:ea typeface="Calibri"/>
                <a:cs typeface="Calibri"/>
                <a:sym typeface="Calibri"/>
              </a:rPr>
              <a:t>8</a:t>
            </a:r>
            <a:r>
              <a:rPr lang="en-US" sz="2000" b="0" i="0" u="none" strike="noStrike" cap="none" dirty="0">
                <a:solidFill>
                  <a:srgbClr val="C00000"/>
                </a:solidFill>
                <a:latin typeface="Calibri"/>
                <a:ea typeface="Calibri"/>
                <a:cs typeface="Calibri"/>
                <a:sym typeface="Calibri"/>
              </a:rPr>
              <a:t> </a:t>
            </a:r>
            <a:r>
              <a:rPr lang="en-US" sz="2000" dirty="0">
                <a:solidFill>
                  <a:srgbClr val="C00000"/>
                </a:solidFill>
                <a:latin typeface="Calibri"/>
                <a:ea typeface="Calibri"/>
                <a:cs typeface="Calibri"/>
                <a:sym typeface="Calibri"/>
              </a:rPr>
              <a:t>〜</a:t>
            </a:r>
            <a:r>
              <a:rPr lang="en-US" sz="2000" b="0" i="0" u="none" strike="noStrike" cap="none" dirty="0">
                <a:solidFill>
                  <a:srgbClr val="C00000"/>
                </a:solidFill>
                <a:latin typeface="Calibri"/>
                <a:ea typeface="Calibri"/>
                <a:cs typeface="Calibri"/>
                <a:sym typeface="Calibri"/>
              </a:rPr>
              <a:t>)</a:t>
            </a:r>
            <a:endParaRPr sz="2000" b="0" i="0" u="none" strike="noStrike" cap="none" dirty="0">
              <a:solidFill>
                <a:srgbClr val="000000"/>
              </a:solidFill>
              <a:latin typeface="Calibri"/>
              <a:ea typeface="Calibri"/>
              <a:cs typeface="Calibri"/>
              <a:sym typeface="Calibri"/>
            </a:endParaRPr>
          </a:p>
        </p:txBody>
      </p:sp>
      <p:sp>
        <p:nvSpPr>
          <p:cNvPr id="154" name="Google Shape;154;p17"/>
          <p:cNvSpPr txBox="1"/>
          <p:nvPr/>
        </p:nvSpPr>
        <p:spPr>
          <a:xfrm>
            <a:off x="4177015" y="1502169"/>
            <a:ext cx="4860000" cy="1050000"/>
          </a:xfrm>
          <a:prstGeom prst="rect">
            <a:avLst/>
          </a:prstGeom>
          <a:noFill/>
          <a:ln>
            <a:noFill/>
          </a:ln>
        </p:spPr>
        <p:txBody>
          <a:bodyPr spcFirstLastPara="1" wrap="square" lIns="91425" tIns="45700" rIns="91425" bIns="45700" anchor="t" anchorCtr="0">
            <a:normAutofit fontScale="92500"/>
          </a:bodyPr>
          <a:lstStyle/>
          <a:p>
            <a:pPr marL="0" marR="0" lvl="0" indent="0" algn="l" rtl="0">
              <a:lnSpc>
                <a:spcPct val="100000"/>
              </a:lnSpc>
              <a:spcBef>
                <a:spcPts val="0"/>
              </a:spcBef>
              <a:spcAft>
                <a:spcPts val="0"/>
              </a:spcAft>
              <a:buNone/>
            </a:pPr>
            <a:r>
              <a:rPr lang="en-US" sz="2000" b="0" i="0" u="none" strike="noStrike" cap="none" dirty="0">
                <a:solidFill>
                  <a:schemeClr val="dk1"/>
                </a:solidFill>
                <a:latin typeface="Calibri"/>
                <a:ea typeface="Calibri"/>
                <a:cs typeface="Calibri"/>
                <a:sym typeface="Calibri"/>
              </a:rPr>
              <a:t>JLPK Guide: </a:t>
            </a:r>
            <a:r>
              <a:rPr lang="en-US" sz="1300" b="0" i="0" u="sng" strike="noStrike" cap="none" dirty="0">
                <a:solidFill>
                  <a:schemeClr val="hlink"/>
                </a:solidFill>
                <a:latin typeface="Calibri"/>
                <a:ea typeface="Calibri"/>
                <a:cs typeface="Calibri"/>
                <a:sym typeface="Calibri"/>
                <a:hlinkClick r:id="rId4"/>
              </a:rPr>
              <a:t>https://www.ihe.tohoku.ac.jp/SJLE/JLPK/guide-e.pdf</a:t>
            </a:r>
            <a:endParaRPr sz="1300" b="0" i="0" u="sng" strike="noStrike" cap="none" dirty="0">
              <a:solidFill>
                <a:srgbClr val="0000FF"/>
              </a:solidFill>
              <a:latin typeface="Calibri"/>
              <a:ea typeface="Calibri"/>
              <a:cs typeface="Calibri"/>
              <a:sym typeface="Calibri"/>
            </a:endParaRPr>
          </a:p>
          <a:p>
            <a:pPr marL="0" marR="0" lvl="0" indent="0" algn="l" rtl="0">
              <a:lnSpc>
                <a:spcPct val="100000"/>
              </a:lnSpc>
              <a:spcBef>
                <a:spcPts val="0"/>
              </a:spcBef>
              <a:spcAft>
                <a:spcPts val="0"/>
              </a:spcAft>
              <a:buNone/>
            </a:pPr>
            <a:r>
              <a:rPr lang="en-US" sz="2000" b="0" i="0" u="none" strike="noStrike" cap="none" dirty="0">
                <a:solidFill>
                  <a:schemeClr val="dk1"/>
                </a:solidFill>
                <a:latin typeface="Calibri"/>
                <a:ea typeface="Calibri"/>
                <a:cs typeface="Calibri"/>
                <a:sym typeface="Calibri"/>
              </a:rPr>
              <a:t>Placement Test: </a:t>
            </a:r>
            <a:r>
              <a:rPr lang="en-US" sz="1700" b="0" i="0" u="sng" strike="noStrike" cap="none" dirty="0">
                <a:solidFill>
                  <a:schemeClr val="hlink"/>
                </a:solidFill>
                <a:latin typeface="Calibri"/>
                <a:ea typeface="Calibri"/>
                <a:cs typeface="Calibri"/>
                <a:sym typeface="Calibri"/>
                <a:hlinkClick r:id="rId5"/>
              </a:rPr>
              <a:t>https://www.ihe.tohoku.ac.jp/SJLE/JLPK/testinfo.pdf</a:t>
            </a:r>
            <a:endParaRPr sz="1700" b="0" i="0" u="none" strike="noStrike" cap="none" dirty="0">
              <a:solidFill>
                <a:srgbClr val="0000FF"/>
              </a:solidFill>
              <a:latin typeface="Calibri"/>
              <a:ea typeface="Calibri"/>
              <a:cs typeface="Calibri"/>
              <a:sym typeface="Calibri"/>
            </a:endParaRPr>
          </a:p>
        </p:txBody>
      </p:sp>
      <p:sp>
        <p:nvSpPr>
          <p:cNvPr id="155" name="Google Shape;155;p17"/>
          <p:cNvSpPr txBox="1"/>
          <p:nvPr/>
        </p:nvSpPr>
        <p:spPr>
          <a:xfrm>
            <a:off x="4177015" y="3947398"/>
            <a:ext cx="4860000" cy="867678"/>
          </a:xfrm>
          <a:prstGeom prst="rect">
            <a:avLst/>
          </a:prstGeom>
          <a:noFill/>
          <a:ln>
            <a:noFill/>
          </a:ln>
        </p:spPr>
        <p:txBody>
          <a:bodyPr spcFirstLastPara="1" wrap="square" lIns="91425" tIns="45700" rIns="91425" bIns="45700" anchor="t" anchorCtr="0">
            <a:normAutofit/>
          </a:bodyPr>
          <a:lstStyle/>
          <a:p>
            <a:pPr lvl="0"/>
            <a:r>
              <a:rPr lang="en-US" sz="2000" b="0" i="0" u="none" strike="noStrike" cap="none" dirty="0">
                <a:solidFill>
                  <a:schemeClr val="dk1"/>
                </a:solidFill>
                <a:latin typeface="Calibri"/>
                <a:ea typeface="Calibri"/>
                <a:cs typeface="Calibri"/>
                <a:sym typeface="Calibri"/>
              </a:rPr>
              <a:t>G. Classroom Code:</a:t>
            </a:r>
            <a:br>
              <a:rPr lang="en-US" altLang="ja-JP" sz="2000" u="sng" dirty="0">
                <a:solidFill>
                  <a:schemeClr val="hlink"/>
                </a:solidFill>
                <a:latin typeface="Calibri"/>
                <a:ea typeface="Calibri"/>
                <a:cs typeface="Calibri"/>
                <a:sym typeface="Calibri"/>
              </a:rPr>
            </a:br>
            <a:r>
              <a:rPr lang="en-US" altLang="ja-JP" u="sng" dirty="0">
                <a:solidFill>
                  <a:schemeClr val="hlink"/>
                </a:solidFill>
                <a:latin typeface="Calibri"/>
                <a:ea typeface="Calibri"/>
                <a:cs typeface="Calibri"/>
                <a:sym typeface="Calibri"/>
              </a:rPr>
              <a:t>https://</a:t>
            </a:r>
            <a:r>
              <a:rPr lang="en-US" altLang="ja-JP" u="sng" dirty="0" err="1">
                <a:solidFill>
                  <a:schemeClr val="hlink"/>
                </a:solidFill>
                <a:latin typeface="Calibri"/>
                <a:ea typeface="Calibri"/>
                <a:cs typeface="Calibri"/>
                <a:sym typeface="Calibri"/>
              </a:rPr>
              <a:t>www.jlpk.ihe.tohoku.ac.jp</a:t>
            </a:r>
            <a:r>
              <a:rPr lang="en-US" altLang="ja-JP" u="sng" dirty="0">
                <a:solidFill>
                  <a:schemeClr val="hlink"/>
                </a:solidFill>
                <a:latin typeface="Calibri"/>
                <a:ea typeface="Calibri"/>
                <a:cs typeface="Calibri"/>
                <a:sym typeface="Calibri"/>
              </a:rPr>
              <a:t>/files/JLPK/</a:t>
            </a:r>
            <a:r>
              <a:rPr lang="en-US" altLang="ja-JP" u="sng" dirty="0" err="1">
                <a:solidFill>
                  <a:schemeClr val="hlink"/>
                </a:solidFill>
                <a:latin typeface="Calibri"/>
                <a:ea typeface="Calibri"/>
                <a:cs typeface="Calibri"/>
                <a:sym typeface="Calibri"/>
              </a:rPr>
              <a:t>classroomcode.pdf</a:t>
            </a:r>
            <a:endParaRPr b="0" i="0" u="sng" strike="noStrike" cap="none" dirty="0">
              <a:solidFill>
                <a:srgbClr val="0000FF"/>
              </a:solidFill>
              <a:latin typeface="Calibri"/>
              <a:ea typeface="Calibri"/>
              <a:cs typeface="Calibri"/>
              <a:sym typeface="Calibri"/>
            </a:endParaRPr>
          </a:p>
        </p:txBody>
      </p:sp>
      <p:sp>
        <p:nvSpPr>
          <p:cNvPr id="156" name="Google Shape;156;p17"/>
          <p:cNvSpPr txBox="1"/>
          <p:nvPr/>
        </p:nvSpPr>
        <p:spPr>
          <a:xfrm>
            <a:off x="4221927" y="2605428"/>
            <a:ext cx="4860000" cy="1100865"/>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r>
              <a:rPr lang="en-US" sz="2000" b="0" i="0" u="none" strike="noStrike" cap="none" dirty="0">
                <a:solidFill>
                  <a:schemeClr val="dk1"/>
                </a:solidFill>
                <a:latin typeface="Calibri"/>
                <a:ea typeface="Calibri"/>
                <a:cs typeface="Calibri"/>
                <a:sym typeface="Calibri"/>
              </a:rPr>
              <a:t>List of Credit Subjects : to be announced</a:t>
            </a:r>
            <a:endParaRPr sz="2000" b="0" i="0"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None/>
            </a:pPr>
            <a:r>
              <a:rPr lang="en-US" sz="2000" b="0" i="0" u="none" strike="noStrike" cap="none" dirty="0">
                <a:solidFill>
                  <a:schemeClr val="dk1"/>
                </a:solidFill>
                <a:latin typeface="Calibri"/>
                <a:ea typeface="Calibri"/>
                <a:cs typeface="Calibri"/>
                <a:sym typeface="Calibri"/>
              </a:rPr>
              <a:t>Timetable: pp.10-15 of JLPK Guide</a:t>
            </a:r>
            <a:endParaRPr dirty="0"/>
          </a:p>
          <a:p>
            <a:pPr marL="0" marR="0" lvl="0" indent="0" algn="l" rtl="0">
              <a:lnSpc>
                <a:spcPct val="100000"/>
              </a:lnSpc>
              <a:spcBef>
                <a:spcPts val="0"/>
              </a:spcBef>
              <a:spcAft>
                <a:spcPts val="0"/>
              </a:spcAft>
              <a:buNone/>
            </a:pPr>
            <a:r>
              <a:rPr lang="en-US" sz="2000" b="0" i="0" u="none" strike="noStrike" cap="none" dirty="0">
                <a:solidFill>
                  <a:schemeClr val="dk1"/>
                </a:solidFill>
                <a:latin typeface="Calibri"/>
                <a:ea typeface="Calibri"/>
                <a:cs typeface="Calibri"/>
                <a:sym typeface="Calibri"/>
              </a:rPr>
              <a:t>Syllabus: </a:t>
            </a:r>
            <a:r>
              <a:rPr lang="en-US" sz="1600" b="0" i="0" u="sng" strike="noStrike" cap="none" dirty="0">
                <a:solidFill>
                  <a:srgbClr val="0000FF"/>
                </a:solidFill>
                <a:latin typeface="Calibri"/>
                <a:ea typeface="Calibri"/>
                <a:cs typeface="Calibri"/>
                <a:sym typeface="Calibri"/>
              </a:rPr>
              <a:t>https://</a:t>
            </a:r>
            <a:r>
              <a:rPr lang="en-US" sz="1600" b="0" i="0" u="sng" strike="noStrike" cap="none" dirty="0" err="1">
                <a:solidFill>
                  <a:srgbClr val="0000FF"/>
                </a:solidFill>
                <a:latin typeface="Calibri"/>
                <a:ea typeface="Calibri"/>
                <a:cs typeface="Calibri"/>
                <a:sym typeface="Calibri"/>
              </a:rPr>
              <a:t>www.jlpk.ihe.tohoku.ac.jp</a:t>
            </a:r>
            <a:r>
              <a:rPr lang="en-US" sz="1600" b="0" i="0" u="sng" strike="noStrike" cap="none" dirty="0">
                <a:solidFill>
                  <a:srgbClr val="0000FF"/>
                </a:solidFill>
                <a:latin typeface="Calibri"/>
                <a:ea typeface="Calibri"/>
                <a:cs typeface="Calibri"/>
                <a:sym typeface="Calibri"/>
              </a:rPr>
              <a:t>/syllabi/</a:t>
            </a:r>
            <a:endParaRPr dirty="0"/>
          </a:p>
        </p:txBody>
      </p:sp>
      <p:sp>
        <p:nvSpPr>
          <p:cNvPr id="157" name="Google Shape;157;p17"/>
          <p:cNvSpPr txBox="1"/>
          <p:nvPr/>
        </p:nvSpPr>
        <p:spPr>
          <a:xfrm>
            <a:off x="4178083" y="5513002"/>
            <a:ext cx="4860000" cy="1131637"/>
          </a:xfrm>
          <a:prstGeom prst="rect">
            <a:avLst/>
          </a:prstGeom>
          <a:noFill/>
          <a:ln>
            <a:noFill/>
          </a:ln>
        </p:spPr>
        <p:txBody>
          <a:bodyPr spcFirstLastPara="1" wrap="square" lIns="91425" tIns="45700" rIns="91425" bIns="45700" anchor="t" anchorCtr="0">
            <a:normAutofit fontScale="85000" lnSpcReduction="10000"/>
          </a:bodyPr>
          <a:lstStyle/>
          <a:p>
            <a:pPr marL="0" marR="0" lvl="0" indent="0" algn="l" rtl="0">
              <a:lnSpc>
                <a:spcPct val="100000"/>
              </a:lnSpc>
              <a:spcBef>
                <a:spcPts val="0"/>
              </a:spcBef>
              <a:spcAft>
                <a:spcPts val="0"/>
              </a:spcAft>
              <a:buNone/>
            </a:pPr>
            <a:r>
              <a:rPr lang="en-US" sz="2400" b="0" i="0" u="none" strike="noStrike" cap="none">
                <a:solidFill>
                  <a:schemeClr val="dk1"/>
                </a:solidFill>
                <a:latin typeface="Calibri"/>
                <a:ea typeface="Calibri"/>
                <a:cs typeface="Calibri"/>
                <a:sym typeface="Calibri"/>
              </a:rPr>
              <a:t>JLPK Academic affairs system:   </a:t>
            </a:r>
            <a:r>
              <a:rPr lang="en-US" sz="2000" b="0" i="0" u="sng" strike="noStrike" cap="none">
                <a:solidFill>
                  <a:schemeClr val="hlink"/>
                </a:solidFill>
                <a:latin typeface="Calibri"/>
                <a:ea typeface="Calibri"/>
                <a:cs typeface="Calibri"/>
                <a:sym typeface="Calibri"/>
                <a:hlinkClick r:id="rId6"/>
              </a:rPr>
              <a:t>https://jlpk.bureau.tohoku.ac.jp/student/login.php</a:t>
            </a:r>
            <a:endParaRPr sz="20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None/>
            </a:pPr>
            <a:r>
              <a:rPr lang="en-US" sz="1900" b="0" i="0" u="none" strike="noStrike" cap="none">
                <a:solidFill>
                  <a:schemeClr val="dk1"/>
                </a:solidFill>
                <a:latin typeface="Calibri"/>
                <a:ea typeface="Calibri"/>
                <a:cs typeface="Calibri"/>
                <a:sym typeface="Calibri"/>
              </a:rPr>
              <a:t>(URL must be accessed by campus wi-fi or campus VPN service)</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pic>
        <p:nvPicPr>
          <p:cNvPr id="163" name="Google Shape;163;p18"/>
          <p:cNvPicPr preferRelativeResize="0"/>
          <p:nvPr/>
        </p:nvPicPr>
        <p:blipFill rotWithShape="1">
          <a:blip r:embed="rId3">
            <a:alphaModFix/>
          </a:blip>
          <a:srcRect/>
          <a:stretch/>
        </p:blipFill>
        <p:spPr>
          <a:xfrm>
            <a:off x="336123" y="309786"/>
            <a:ext cx="1077400" cy="1072707"/>
          </a:xfrm>
          <a:prstGeom prst="rect">
            <a:avLst/>
          </a:prstGeom>
          <a:noFill/>
          <a:ln>
            <a:noFill/>
          </a:ln>
        </p:spPr>
      </p:pic>
      <p:sp>
        <p:nvSpPr>
          <p:cNvPr id="164" name="Google Shape;164;p18"/>
          <p:cNvSpPr txBox="1"/>
          <p:nvPr/>
        </p:nvSpPr>
        <p:spPr>
          <a:xfrm>
            <a:off x="1698224" y="309786"/>
            <a:ext cx="6964139" cy="1072707"/>
          </a:xfrm>
          <a:prstGeom prst="rect">
            <a:avLst/>
          </a:prstGeom>
          <a:noFill/>
          <a:ln w="38100" cap="flat" cmpd="sng">
            <a:solidFill>
              <a:schemeClr val="dk1"/>
            </a:solidFill>
            <a:prstDash val="solid"/>
            <a:round/>
            <a:headEnd type="none" w="sm" len="sm"/>
            <a:tailEnd type="none" w="sm" len="sm"/>
          </a:ln>
        </p:spPr>
        <p:txBody>
          <a:bodyPr spcFirstLastPara="1" wrap="square" lIns="91425" tIns="45700" rIns="91425" bIns="45700" anchor="ctr" anchorCtr="0">
            <a:normAutofit fontScale="85000" lnSpcReduction="20000"/>
          </a:bodyPr>
          <a:lstStyle/>
          <a:p>
            <a:pPr marL="0" marR="0" lvl="0" indent="0" algn="ctr" rtl="0">
              <a:lnSpc>
                <a:spcPct val="100000"/>
              </a:lnSpc>
              <a:spcBef>
                <a:spcPts val="0"/>
              </a:spcBef>
              <a:spcAft>
                <a:spcPts val="0"/>
              </a:spcAft>
              <a:buNone/>
            </a:pPr>
            <a:r>
              <a:rPr lang="en-US" sz="4400" b="0" i="0" u="none" strike="noStrike" cap="none">
                <a:solidFill>
                  <a:srgbClr val="000000"/>
                </a:solidFill>
                <a:latin typeface="Calibri"/>
                <a:ea typeface="Calibri"/>
                <a:cs typeface="Calibri"/>
                <a:sym typeface="Calibri"/>
              </a:rPr>
              <a:t>Flow of Japanese Language Program at Kawauchi (JLPK)</a:t>
            </a:r>
            <a:endParaRPr sz="1092" b="0" i="0" u="none" strike="noStrike" cap="none">
              <a:solidFill>
                <a:srgbClr val="000000"/>
              </a:solidFill>
              <a:latin typeface="Arial"/>
              <a:ea typeface="Arial"/>
              <a:cs typeface="Arial"/>
              <a:sym typeface="Arial"/>
            </a:endParaRPr>
          </a:p>
        </p:txBody>
      </p:sp>
      <p:sp>
        <p:nvSpPr>
          <p:cNvPr id="165" name="Google Shape;165;p18"/>
          <p:cNvSpPr/>
          <p:nvPr/>
        </p:nvSpPr>
        <p:spPr>
          <a:xfrm>
            <a:off x="295940" y="1854891"/>
            <a:ext cx="3672000" cy="828000"/>
          </a:xfrm>
          <a:prstGeom prst="downArrowCallout">
            <a:avLst>
              <a:gd name="adj1" fmla="val 25000"/>
              <a:gd name="adj2" fmla="val 25000"/>
              <a:gd name="adj3" fmla="val 14363"/>
              <a:gd name="adj4" fmla="val 72731"/>
            </a:avLst>
          </a:prstGeom>
          <a:noFill/>
          <a:ln w="28575"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r>
              <a:rPr lang="en-US" sz="2400" b="0" i="0" u="none" strike="noStrike" cap="none">
                <a:solidFill>
                  <a:srgbClr val="000000"/>
                </a:solidFill>
                <a:latin typeface="Calibri"/>
                <a:ea typeface="Calibri"/>
                <a:cs typeface="Calibri"/>
                <a:sym typeface="Calibri"/>
              </a:rPr>
              <a:t>1) Take the Placement Test.</a:t>
            </a:r>
            <a:endParaRPr sz="2400" b="0" i="0" u="none" strike="noStrike" cap="none">
              <a:solidFill>
                <a:srgbClr val="000000"/>
              </a:solidFill>
              <a:latin typeface="Calibri"/>
              <a:ea typeface="Calibri"/>
              <a:cs typeface="Calibri"/>
              <a:sym typeface="Calibri"/>
            </a:endParaRPr>
          </a:p>
        </p:txBody>
      </p:sp>
      <p:sp>
        <p:nvSpPr>
          <p:cNvPr id="166" name="Google Shape;166;p18"/>
          <p:cNvSpPr/>
          <p:nvPr/>
        </p:nvSpPr>
        <p:spPr>
          <a:xfrm>
            <a:off x="289164" y="2705950"/>
            <a:ext cx="3672000" cy="828000"/>
          </a:xfrm>
          <a:prstGeom prst="downArrowCallout">
            <a:avLst>
              <a:gd name="adj1" fmla="val 25000"/>
              <a:gd name="adj2" fmla="val 25000"/>
              <a:gd name="adj3" fmla="val 14363"/>
              <a:gd name="adj4" fmla="val 72731"/>
            </a:avLst>
          </a:prstGeom>
          <a:noFill/>
          <a:ln w="254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r>
              <a:rPr lang="en-US" sz="2400" b="0" i="0" u="none" strike="noStrike" cap="none">
                <a:solidFill>
                  <a:srgbClr val="000000"/>
                </a:solidFill>
                <a:latin typeface="Calibri"/>
                <a:ea typeface="Calibri"/>
                <a:cs typeface="Calibri"/>
                <a:sym typeface="Calibri"/>
              </a:rPr>
              <a:t>2) Choose the courses.</a:t>
            </a:r>
            <a:endParaRPr/>
          </a:p>
        </p:txBody>
      </p:sp>
      <p:sp>
        <p:nvSpPr>
          <p:cNvPr id="167" name="Google Shape;167;p18"/>
          <p:cNvSpPr/>
          <p:nvPr/>
        </p:nvSpPr>
        <p:spPr>
          <a:xfrm>
            <a:off x="295940" y="5735884"/>
            <a:ext cx="3672000" cy="792000"/>
          </a:xfrm>
          <a:prstGeom prst="rect">
            <a:avLst/>
          </a:prstGeom>
          <a:solidFill>
            <a:srgbClr val="FFFFFF"/>
          </a:solidFill>
          <a:ln w="57150" cap="flat" cmpd="sng">
            <a:solidFill>
              <a:srgbClr val="FF0000"/>
            </a:solidFill>
            <a:prstDash val="solid"/>
            <a:round/>
            <a:headEnd type="none" w="sm" len="sm"/>
            <a:tailEnd type="none" w="sm" len="sm"/>
          </a:ln>
        </p:spPr>
        <p:txBody>
          <a:bodyPr spcFirstLastPara="1" wrap="square" lIns="91425" tIns="45700" rIns="91425" bIns="45700" anchor="ctr" anchorCtr="0">
            <a:noAutofit/>
          </a:bodyPr>
          <a:lstStyle/>
          <a:p>
            <a:pPr marL="268288" marR="0" lvl="0" indent="-268288" algn="l" rtl="0">
              <a:lnSpc>
                <a:spcPct val="100000"/>
              </a:lnSpc>
              <a:spcBef>
                <a:spcPts val="0"/>
              </a:spcBef>
              <a:spcAft>
                <a:spcPts val="0"/>
              </a:spcAft>
              <a:buNone/>
            </a:pPr>
            <a:r>
              <a:rPr lang="en-US" sz="2400" b="0" i="0" u="none" strike="noStrike" cap="none">
                <a:solidFill>
                  <a:srgbClr val="000000"/>
                </a:solidFill>
                <a:latin typeface="Calibri"/>
                <a:ea typeface="Calibri"/>
                <a:cs typeface="Calibri"/>
                <a:sym typeface="Calibri"/>
              </a:rPr>
              <a:t>5) Register for the courses</a:t>
            </a:r>
            <a:r>
              <a:rPr lang="en-US" sz="2400">
                <a:latin typeface="Calibri"/>
                <a:ea typeface="Calibri"/>
                <a:cs typeface="Calibri"/>
                <a:sym typeface="Calibri"/>
              </a:rPr>
              <a:t>.</a:t>
            </a:r>
            <a:endParaRPr sz="1092" b="0" i="0" u="none" strike="noStrike" cap="none">
              <a:solidFill>
                <a:srgbClr val="C00000"/>
              </a:solidFill>
              <a:latin typeface="Arial"/>
              <a:ea typeface="Arial"/>
              <a:cs typeface="Arial"/>
              <a:sym typeface="Arial"/>
            </a:endParaRPr>
          </a:p>
        </p:txBody>
      </p:sp>
      <p:sp>
        <p:nvSpPr>
          <p:cNvPr id="168" name="Google Shape;168;p18"/>
          <p:cNvSpPr/>
          <p:nvPr/>
        </p:nvSpPr>
        <p:spPr>
          <a:xfrm>
            <a:off x="295940" y="3562513"/>
            <a:ext cx="3672000" cy="1224000"/>
          </a:xfrm>
          <a:prstGeom prst="downArrowCallout">
            <a:avLst>
              <a:gd name="adj1" fmla="val 25000"/>
              <a:gd name="adj2" fmla="val 25000"/>
              <a:gd name="adj3" fmla="val 14363"/>
              <a:gd name="adj4" fmla="val 72731"/>
            </a:avLst>
          </a:prstGeom>
          <a:noFill/>
          <a:ln w="254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r>
              <a:rPr lang="en-US" sz="2400" b="0" i="0" u="none" strike="noStrike" cap="none">
                <a:solidFill>
                  <a:srgbClr val="000000"/>
                </a:solidFill>
                <a:latin typeface="Calibri"/>
                <a:ea typeface="Calibri"/>
                <a:cs typeface="Calibri"/>
                <a:sym typeface="Calibri"/>
              </a:rPr>
              <a:t>3) Enroll in the courses’ Google Classroom.</a:t>
            </a:r>
            <a:endParaRPr sz="2400" b="0" i="0" u="none" strike="noStrike" cap="none">
              <a:solidFill>
                <a:srgbClr val="000000"/>
              </a:solidFill>
              <a:latin typeface="Calibri"/>
              <a:ea typeface="Calibri"/>
              <a:cs typeface="Calibri"/>
              <a:sym typeface="Calibri"/>
            </a:endParaRPr>
          </a:p>
        </p:txBody>
      </p:sp>
      <p:sp>
        <p:nvSpPr>
          <p:cNvPr id="169" name="Google Shape;169;p18"/>
          <p:cNvSpPr/>
          <p:nvPr/>
        </p:nvSpPr>
        <p:spPr>
          <a:xfrm>
            <a:off x="295940" y="4850970"/>
            <a:ext cx="3672000" cy="828000"/>
          </a:xfrm>
          <a:prstGeom prst="downArrowCallout">
            <a:avLst>
              <a:gd name="adj1" fmla="val 25000"/>
              <a:gd name="adj2" fmla="val 25000"/>
              <a:gd name="adj3" fmla="val 14363"/>
              <a:gd name="adj4" fmla="val 72731"/>
            </a:avLst>
          </a:prstGeom>
          <a:noFill/>
          <a:ln w="28575"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r>
              <a:rPr lang="en-US" sz="2400" b="0" i="0" u="none" strike="noStrike" cap="none">
                <a:solidFill>
                  <a:srgbClr val="000000"/>
                </a:solidFill>
                <a:latin typeface="Calibri"/>
                <a:ea typeface="Calibri"/>
                <a:cs typeface="Calibri"/>
                <a:sym typeface="Calibri"/>
              </a:rPr>
              <a:t>4) Attend the classes.</a:t>
            </a:r>
            <a:endParaRPr/>
          </a:p>
        </p:txBody>
      </p:sp>
      <p:sp>
        <p:nvSpPr>
          <p:cNvPr id="170" name="Google Shape;170;p18"/>
          <p:cNvSpPr txBox="1"/>
          <p:nvPr/>
        </p:nvSpPr>
        <p:spPr>
          <a:xfrm>
            <a:off x="4177015" y="1502169"/>
            <a:ext cx="4860000" cy="1050000"/>
          </a:xfrm>
          <a:prstGeom prst="rect">
            <a:avLst/>
          </a:prstGeom>
          <a:noFill/>
          <a:ln>
            <a:noFill/>
          </a:ln>
        </p:spPr>
        <p:txBody>
          <a:bodyPr spcFirstLastPara="1" wrap="square" lIns="91425" tIns="45700" rIns="91425" bIns="45700" anchor="t" anchorCtr="0">
            <a:normAutofit fontScale="92500"/>
          </a:bodyPr>
          <a:lstStyle/>
          <a:p>
            <a:pPr marL="0" marR="0" lvl="0" indent="0" algn="l" rtl="0">
              <a:lnSpc>
                <a:spcPct val="100000"/>
              </a:lnSpc>
              <a:spcBef>
                <a:spcPts val="0"/>
              </a:spcBef>
              <a:spcAft>
                <a:spcPts val="0"/>
              </a:spcAft>
              <a:buNone/>
            </a:pPr>
            <a:r>
              <a:rPr lang="en-US" sz="2000" b="0" i="0" u="none" strike="noStrike" cap="none">
                <a:solidFill>
                  <a:schemeClr val="dk1"/>
                </a:solidFill>
                <a:latin typeface="Calibri"/>
                <a:ea typeface="Calibri"/>
                <a:cs typeface="Calibri"/>
                <a:sym typeface="Calibri"/>
              </a:rPr>
              <a:t>JLPK Guide: </a:t>
            </a:r>
            <a:r>
              <a:rPr lang="en-US" sz="1300" b="0" i="0" u="sng" strike="noStrike" cap="none">
                <a:solidFill>
                  <a:schemeClr val="hlink"/>
                </a:solidFill>
                <a:latin typeface="Calibri"/>
                <a:ea typeface="Calibri"/>
                <a:cs typeface="Calibri"/>
                <a:sym typeface="Calibri"/>
                <a:hlinkClick r:id="rId4"/>
              </a:rPr>
              <a:t>https://www.ihe.tohoku.ac.jp/SJLE/JLPK/guide-e.pdf</a:t>
            </a:r>
            <a:endParaRPr sz="2000" b="0" i="0" u="sng" strike="noStrike" cap="none">
              <a:solidFill>
                <a:srgbClr val="0000FF"/>
              </a:solidFill>
              <a:latin typeface="Calibri"/>
              <a:ea typeface="Calibri"/>
              <a:cs typeface="Calibri"/>
              <a:sym typeface="Calibri"/>
            </a:endParaRPr>
          </a:p>
          <a:p>
            <a:pPr marL="0" marR="0" lvl="0" indent="0" algn="l" rtl="0">
              <a:lnSpc>
                <a:spcPct val="100000"/>
              </a:lnSpc>
              <a:spcBef>
                <a:spcPts val="0"/>
              </a:spcBef>
              <a:spcAft>
                <a:spcPts val="0"/>
              </a:spcAft>
              <a:buNone/>
            </a:pPr>
            <a:r>
              <a:rPr lang="en-US" sz="2000" b="0" i="0" u="none" strike="noStrike" cap="none">
                <a:solidFill>
                  <a:schemeClr val="dk1"/>
                </a:solidFill>
                <a:latin typeface="Calibri"/>
                <a:ea typeface="Calibri"/>
                <a:cs typeface="Calibri"/>
                <a:sym typeface="Calibri"/>
              </a:rPr>
              <a:t>Placement Test: </a:t>
            </a:r>
            <a:r>
              <a:rPr lang="en-US" sz="1700" b="0" i="0" u="sng" strike="noStrike" cap="none">
                <a:solidFill>
                  <a:schemeClr val="hlink"/>
                </a:solidFill>
                <a:latin typeface="Calibri"/>
                <a:ea typeface="Calibri"/>
                <a:cs typeface="Calibri"/>
                <a:sym typeface="Calibri"/>
                <a:hlinkClick r:id="rId5"/>
              </a:rPr>
              <a:t>https://www.ihe.tohoku.ac.jp/SJLE/JLPK/testinfo.pdf</a:t>
            </a:r>
            <a:endParaRPr sz="1700" b="0" i="0" u="none" strike="noStrike" cap="none">
              <a:solidFill>
                <a:srgbClr val="0000FF"/>
              </a:solidFill>
              <a:latin typeface="Calibri"/>
              <a:ea typeface="Calibri"/>
              <a:cs typeface="Calibri"/>
              <a:sym typeface="Calibri"/>
            </a:endParaRPr>
          </a:p>
        </p:txBody>
      </p:sp>
      <p:sp>
        <p:nvSpPr>
          <p:cNvPr id="171" name="Google Shape;171;p18"/>
          <p:cNvSpPr txBox="1"/>
          <p:nvPr/>
        </p:nvSpPr>
        <p:spPr>
          <a:xfrm>
            <a:off x="4177015" y="3947397"/>
            <a:ext cx="4860000" cy="755231"/>
          </a:xfrm>
          <a:prstGeom prst="rect">
            <a:avLst/>
          </a:prstGeom>
          <a:noFill/>
          <a:ln>
            <a:noFill/>
          </a:ln>
        </p:spPr>
        <p:txBody>
          <a:bodyPr spcFirstLastPara="1" wrap="square" lIns="91425" tIns="45700" rIns="91425" bIns="45700" anchor="t" anchorCtr="0">
            <a:normAutofit/>
          </a:bodyPr>
          <a:lstStyle/>
          <a:p>
            <a:r>
              <a:rPr lang="en-US" sz="2000" b="0" i="0" u="none" strike="noStrike" cap="none" dirty="0">
                <a:solidFill>
                  <a:schemeClr val="dk1"/>
                </a:solidFill>
                <a:latin typeface="Calibri"/>
                <a:ea typeface="Calibri"/>
                <a:cs typeface="Calibri"/>
                <a:sym typeface="Calibri"/>
              </a:rPr>
              <a:t>G. Classroom Code:</a:t>
            </a:r>
            <a:br>
              <a:rPr lang="en-US" altLang="ja-JP" sz="2000" b="0" i="0" u="sng" strike="noStrike" cap="none" dirty="0">
                <a:solidFill>
                  <a:schemeClr val="hlink"/>
                </a:solidFill>
                <a:latin typeface="Calibri"/>
                <a:ea typeface="Calibri"/>
                <a:cs typeface="Calibri"/>
                <a:sym typeface="Calibri"/>
              </a:rPr>
            </a:br>
            <a:r>
              <a:rPr kumimoji="0" lang="en-US" altLang="ja-JP" sz="1400" b="0" i="0" u="sng" strike="noStrike" kern="0" cap="none" spc="0" normalizeH="0" baseline="0" noProof="0" dirty="0">
                <a:ln>
                  <a:noFill/>
                </a:ln>
                <a:solidFill>
                  <a:srgbClr val="0000FF"/>
                </a:solidFill>
                <a:effectLst/>
                <a:uLnTx/>
                <a:uFillTx/>
                <a:latin typeface="Calibri"/>
                <a:ea typeface="Calibri"/>
                <a:cs typeface="Calibri"/>
                <a:sym typeface="Calibri"/>
              </a:rPr>
              <a:t>https://</a:t>
            </a:r>
            <a:r>
              <a:rPr kumimoji="0" lang="en-US" altLang="ja-JP" sz="1400" b="0" i="0" u="sng" strike="noStrike" kern="0" cap="none" spc="0" normalizeH="0" baseline="0" noProof="0" dirty="0" err="1">
                <a:ln>
                  <a:noFill/>
                </a:ln>
                <a:solidFill>
                  <a:srgbClr val="0000FF"/>
                </a:solidFill>
                <a:effectLst/>
                <a:uLnTx/>
                <a:uFillTx/>
                <a:latin typeface="Calibri"/>
                <a:ea typeface="Calibri"/>
                <a:cs typeface="Calibri"/>
                <a:sym typeface="Calibri"/>
              </a:rPr>
              <a:t>www.jlpk.ihe.tohoku.ac.jp</a:t>
            </a:r>
            <a:r>
              <a:rPr kumimoji="0" lang="en-US" altLang="ja-JP" sz="1400" b="0" i="0" u="sng" strike="noStrike" kern="0" cap="none" spc="0" normalizeH="0" baseline="0" noProof="0" dirty="0">
                <a:ln>
                  <a:noFill/>
                </a:ln>
                <a:solidFill>
                  <a:srgbClr val="0000FF"/>
                </a:solidFill>
                <a:effectLst/>
                <a:uLnTx/>
                <a:uFillTx/>
                <a:latin typeface="Calibri"/>
                <a:ea typeface="Calibri"/>
                <a:cs typeface="Calibri"/>
                <a:sym typeface="Calibri"/>
              </a:rPr>
              <a:t>/files/JLPK/</a:t>
            </a:r>
            <a:r>
              <a:rPr kumimoji="0" lang="en-US" altLang="ja-JP" sz="1400" b="0" i="0" u="sng" strike="noStrike" kern="0" cap="none" spc="0" normalizeH="0" baseline="0" noProof="0" dirty="0" err="1">
                <a:ln>
                  <a:noFill/>
                </a:ln>
                <a:solidFill>
                  <a:srgbClr val="0000FF"/>
                </a:solidFill>
                <a:effectLst/>
                <a:uLnTx/>
                <a:uFillTx/>
                <a:latin typeface="Calibri"/>
                <a:ea typeface="Calibri"/>
                <a:cs typeface="Calibri"/>
                <a:sym typeface="Calibri"/>
              </a:rPr>
              <a:t>classroomcode.pdf</a:t>
            </a:r>
            <a:endParaRPr sz="2000" b="0" i="0" u="sng" strike="noStrike" cap="none" dirty="0">
              <a:solidFill>
                <a:srgbClr val="0000FF"/>
              </a:solidFill>
              <a:latin typeface="Calibri"/>
              <a:ea typeface="Calibri"/>
              <a:cs typeface="Calibri"/>
              <a:sym typeface="Calibri"/>
            </a:endParaRPr>
          </a:p>
        </p:txBody>
      </p:sp>
      <p:sp>
        <p:nvSpPr>
          <p:cNvPr id="172" name="Google Shape;172;p18"/>
          <p:cNvSpPr txBox="1"/>
          <p:nvPr/>
        </p:nvSpPr>
        <p:spPr>
          <a:xfrm>
            <a:off x="4221927" y="2605428"/>
            <a:ext cx="4860000" cy="1100865"/>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r>
              <a:rPr lang="en-US" sz="2000" b="0" i="0" u="none" strike="noStrike" cap="none">
                <a:solidFill>
                  <a:schemeClr val="dk1"/>
                </a:solidFill>
                <a:latin typeface="Calibri"/>
                <a:ea typeface="Calibri"/>
                <a:cs typeface="Calibri"/>
                <a:sym typeface="Calibri"/>
              </a:rPr>
              <a:t>List of Credit Subjects : to be announced</a:t>
            </a:r>
            <a:endParaRPr sz="20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None/>
            </a:pPr>
            <a:r>
              <a:rPr lang="en-US" sz="2000" b="0" i="0" u="none" strike="noStrike" cap="none">
                <a:solidFill>
                  <a:schemeClr val="dk1"/>
                </a:solidFill>
                <a:latin typeface="Calibri"/>
                <a:ea typeface="Calibri"/>
                <a:cs typeface="Calibri"/>
                <a:sym typeface="Calibri"/>
              </a:rPr>
              <a:t>Timetable: pp.10-15 of JLPK Guide</a:t>
            </a:r>
            <a:endParaRPr/>
          </a:p>
          <a:p>
            <a:pPr marL="0" marR="0" lvl="0" indent="0" algn="l" rtl="0">
              <a:lnSpc>
                <a:spcPct val="100000"/>
              </a:lnSpc>
              <a:spcBef>
                <a:spcPts val="0"/>
              </a:spcBef>
              <a:spcAft>
                <a:spcPts val="0"/>
              </a:spcAft>
              <a:buNone/>
            </a:pPr>
            <a:r>
              <a:rPr lang="en-US" sz="2000" b="0" i="0" u="none" strike="noStrike" cap="none">
                <a:solidFill>
                  <a:schemeClr val="dk1"/>
                </a:solidFill>
                <a:latin typeface="Calibri"/>
                <a:ea typeface="Calibri"/>
                <a:cs typeface="Calibri"/>
                <a:sym typeface="Calibri"/>
              </a:rPr>
              <a:t>Syllabus: </a:t>
            </a:r>
            <a:r>
              <a:rPr lang="en-US" sz="1600" b="0" i="0" u="sng" strike="noStrike" cap="none">
                <a:solidFill>
                  <a:schemeClr val="hlink"/>
                </a:solidFill>
                <a:latin typeface="Calibri"/>
                <a:ea typeface="Calibri"/>
                <a:cs typeface="Calibri"/>
                <a:sym typeface="Calibri"/>
                <a:hlinkClick r:id="rId6"/>
              </a:rPr>
              <a:t>https://www.jlpk.ihe.tohoku.ac.jp/syllabi/</a:t>
            </a:r>
            <a:r>
              <a:rPr lang="en-US" sz="1600" b="0" i="0" u="none" strike="noStrike" cap="none">
                <a:solidFill>
                  <a:schemeClr val="dk1"/>
                </a:solidFill>
                <a:latin typeface="Calibri"/>
                <a:ea typeface="Calibri"/>
                <a:cs typeface="Calibri"/>
                <a:sym typeface="Calibri"/>
              </a:rPr>
              <a:t> </a:t>
            </a:r>
            <a:endParaRPr sz="1600" b="0" i="0" u="sng" strike="noStrike" cap="none">
              <a:solidFill>
                <a:srgbClr val="0000FF"/>
              </a:solidFill>
              <a:latin typeface="Calibri"/>
              <a:ea typeface="Calibri"/>
              <a:cs typeface="Calibri"/>
              <a:sym typeface="Calibri"/>
            </a:endParaRPr>
          </a:p>
        </p:txBody>
      </p:sp>
      <p:sp>
        <p:nvSpPr>
          <p:cNvPr id="173" name="Google Shape;173;p18"/>
          <p:cNvSpPr txBox="1"/>
          <p:nvPr/>
        </p:nvSpPr>
        <p:spPr>
          <a:xfrm>
            <a:off x="4178083" y="5513002"/>
            <a:ext cx="4860000" cy="1131637"/>
          </a:xfrm>
          <a:prstGeom prst="rect">
            <a:avLst/>
          </a:prstGeom>
          <a:noFill/>
          <a:ln>
            <a:noFill/>
          </a:ln>
        </p:spPr>
        <p:txBody>
          <a:bodyPr spcFirstLastPara="1" wrap="square" lIns="91425" tIns="45700" rIns="91425" bIns="45700" anchor="t" anchorCtr="0">
            <a:normAutofit fontScale="85000" lnSpcReduction="10000"/>
          </a:bodyPr>
          <a:lstStyle/>
          <a:p>
            <a:pPr marL="0" marR="0" lvl="0" indent="0" algn="l" rtl="0">
              <a:lnSpc>
                <a:spcPct val="100000"/>
              </a:lnSpc>
              <a:spcBef>
                <a:spcPts val="0"/>
              </a:spcBef>
              <a:spcAft>
                <a:spcPts val="0"/>
              </a:spcAft>
              <a:buNone/>
            </a:pPr>
            <a:r>
              <a:rPr lang="en-US" sz="2400" b="0" i="0" u="none" strike="noStrike" cap="none">
                <a:solidFill>
                  <a:schemeClr val="dk1"/>
                </a:solidFill>
                <a:latin typeface="Calibri"/>
                <a:ea typeface="Calibri"/>
                <a:cs typeface="Calibri"/>
                <a:sym typeface="Calibri"/>
              </a:rPr>
              <a:t>JLPK Academic affairs system:   </a:t>
            </a:r>
            <a:r>
              <a:rPr lang="en-US" sz="2000" b="0" i="0" u="sng" strike="noStrike" cap="none">
                <a:solidFill>
                  <a:schemeClr val="hlink"/>
                </a:solidFill>
                <a:latin typeface="Calibri"/>
                <a:ea typeface="Calibri"/>
                <a:cs typeface="Calibri"/>
                <a:sym typeface="Calibri"/>
                <a:hlinkClick r:id="rId7"/>
              </a:rPr>
              <a:t>https://jlpk.bureau.tohoku.ac.jp/student/login.php</a:t>
            </a:r>
            <a:endParaRPr sz="20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None/>
            </a:pPr>
            <a:r>
              <a:rPr lang="en-US" sz="1900" b="0" i="0" u="none" strike="noStrike" cap="none">
                <a:solidFill>
                  <a:schemeClr val="dk1"/>
                </a:solidFill>
                <a:latin typeface="Calibri"/>
                <a:ea typeface="Calibri"/>
                <a:cs typeface="Calibri"/>
                <a:sym typeface="Calibri"/>
              </a:rPr>
              <a:t>(URL must be accessed by campus wi-fi or campus VPN service)</a:t>
            </a:r>
            <a:endParaRPr/>
          </a:p>
        </p:txBody>
      </p:sp>
      <p:sp>
        <p:nvSpPr>
          <p:cNvPr id="174" name="Google Shape;174;p18"/>
          <p:cNvSpPr/>
          <p:nvPr/>
        </p:nvSpPr>
        <p:spPr>
          <a:xfrm>
            <a:off x="4178083" y="5384639"/>
            <a:ext cx="4752000" cy="1260000"/>
          </a:xfrm>
          <a:prstGeom prst="roundRect">
            <a:avLst>
              <a:gd name="adj" fmla="val 16667"/>
            </a:avLst>
          </a:prstGeom>
          <a:noFill/>
          <a:ln w="38100" cap="flat" cmpd="sng">
            <a:solidFill>
              <a:srgbClr val="FF0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rgbClr val="FF0000"/>
              </a:solidFill>
              <a:latin typeface="Arial"/>
              <a:ea typeface="Arial"/>
              <a:cs typeface="Arial"/>
              <a:sym typeface="Arial"/>
            </a:endParaRPr>
          </a:p>
          <a:p>
            <a:pPr marL="0" marR="0" lvl="0" indent="0" algn="ctr" rtl="0">
              <a:lnSpc>
                <a:spcPct val="100000"/>
              </a:lnSpc>
              <a:spcBef>
                <a:spcPts val="0"/>
              </a:spcBef>
              <a:spcAft>
                <a:spcPts val="0"/>
              </a:spcAft>
              <a:buNone/>
            </a:pPr>
            <a:endParaRPr sz="1400" b="0" i="0" u="none" strike="noStrike" cap="none">
              <a:solidFill>
                <a:srgbClr val="FF0000"/>
              </a:solidFill>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80"/>
        <p:cNvGrpSpPr/>
        <p:nvPr/>
      </p:nvGrpSpPr>
      <p:grpSpPr>
        <a:xfrm>
          <a:off x="0" y="0"/>
          <a:ext cx="0" cy="0"/>
          <a:chOff x="0" y="0"/>
          <a:chExt cx="0" cy="0"/>
        </a:xfrm>
      </p:grpSpPr>
      <p:sp>
        <p:nvSpPr>
          <p:cNvPr id="181" name="Google Shape;181;p19"/>
          <p:cNvSpPr txBox="1">
            <a:spLocks noGrp="1"/>
          </p:cNvSpPr>
          <p:nvPr>
            <p:ph type="title"/>
          </p:nvPr>
        </p:nvSpPr>
        <p:spPr>
          <a:xfrm>
            <a:off x="1698223" y="309785"/>
            <a:ext cx="6792900" cy="1072800"/>
          </a:xfrm>
          <a:prstGeom prst="rect">
            <a:avLst/>
          </a:prstGeom>
          <a:noFill/>
          <a:ln w="38100" cap="flat" cmpd="sng">
            <a:solidFill>
              <a:schemeClr val="dk1"/>
            </a:solidFill>
            <a:prstDash val="solid"/>
            <a:round/>
            <a:headEnd type="none" w="sm" len="sm"/>
            <a:tailEnd type="none" w="sm" len="sm"/>
          </a:ln>
        </p:spPr>
        <p:txBody>
          <a:bodyPr spcFirstLastPara="1" wrap="square" lIns="91425" tIns="45700" rIns="91425" bIns="45700" anchor="ctr" anchorCtr="0">
            <a:normAutofit/>
          </a:bodyPr>
          <a:lstStyle/>
          <a:p>
            <a:pPr marL="0" lvl="0" indent="0" algn="ctr" rtl="0">
              <a:lnSpc>
                <a:spcPct val="100000"/>
              </a:lnSpc>
              <a:spcBef>
                <a:spcPts val="0"/>
              </a:spcBef>
              <a:spcAft>
                <a:spcPts val="0"/>
              </a:spcAft>
              <a:buClr>
                <a:srgbClr val="3F3151"/>
              </a:buClr>
              <a:buSzPts val="4889"/>
              <a:buNone/>
            </a:pPr>
            <a:r>
              <a:rPr lang="en-US"/>
              <a:t>Placement Test (PT)</a:t>
            </a:r>
            <a:endParaRPr/>
          </a:p>
        </p:txBody>
      </p:sp>
      <p:sp>
        <p:nvSpPr>
          <p:cNvPr id="182" name="Google Shape;182;p19"/>
          <p:cNvSpPr txBox="1">
            <a:spLocks noGrp="1"/>
          </p:cNvSpPr>
          <p:nvPr>
            <p:ph type="body" idx="1"/>
          </p:nvPr>
        </p:nvSpPr>
        <p:spPr>
          <a:xfrm>
            <a:off x="204826" y="1624375"/>
            <a:ext cx="8823300" cy="1930920"/>
          </a:xfrm>
          <a:prstGeom prst="rect">
            <a:avLst/>
          </a:prstGeom>
          <a:noFill/>
          <a:ln>
            <a:noFill/>
          </a:ln>
        </p:spPr>
        <p:txBody>
          <a:bodyPr spcFirstLastPara="1" wrap="square" lIns="91425" tIns="45700" rIns="91425" bIns="45700" anchor="t" anchorCtr="0">
            <a:normAutofit fontScale="92500" lnSpcReduction="20000"/>
          </a:bodyPr>
          <a:lstStyle/>
          <a:p>
            <a:pPr marL="342891" lvl="0" indent="-342891" algn="l" rtl="0">
              <a:lnSpc>
                <a:spcPct val="100000"/>
              </a:lnSpc>
              <a:spcBef>
                <a:spcPts val="0"/>
              </a:spcBef>
              <a:spcAft>
                <a:spcPts val="0"/>
              </a:spcAft>
              <a:buClr>
                <a:srgbClr val="000000"/>
              </a:buClr>
              <a:buSzPct val="123552"/>
              <a:buChar char="•"/>
            </a:pPr>
            <a:r>
              <a:rPr lang="en-US" sz="2800" dirty="0">
                <a:solidFill>
                  <a:srgbClr val="000000"/>
                </a:solidFill>
              </a:rPr>
              <a:t>The level of your Japanese Language ability will be determined by the result of the online PT.</a:t>
            </a:r>
            <a:endParaRPr sz="2800" dirty="0">
              <a:solidFill>
                <a:srgbClr val="000000"/>
              </a:solidFill>
            </a:endParaRPr>
          </a:p>
          <a:p>
            <a:pPr marL="0" lvl="0" indent="0" algn="l" rtl="0">
              <a:lnSpc>
                <a:spcPct val="115000"/>
              </a:lnSpc>
              <a:spcBef>
                <a:spcPts val="0"/>
              </a:spcBef>
              <a:spcAft>
                <a:spcPts val="0"/>
              </a:spcAft>
              <a:buSzPct val="97297"/>
              <a:buNone/>
            </a:pPr>
            <a:r>
              <a:rPr lang="en-US" sz="2000" dirty="0"/>
              <a:t>　*New students who are beginners in Japanese NO placement test is needed.</a:t>
            </a:r>
            <a:endParaRPr sz="3000" dirty="0">
              <a:solidFill>
                <a:srgbClr val="000000"/>
              </a:solidFill>
            </a:endParaRPr>
          </a:p>
          <a:p>
            <a:pPr marL="342891" lvl="0" indent="-342891" algn="l" rtl="0">
              <a:lnSpc>
                <a:spcPct val="100000"/>
              </a:lnSpc>
              <a:spcBef>
                <a:spcPts val="640"/>
              </a:spcBef>
              <a:spcAft>
                <a:spcPts val="0"/>
              </a:spcAft>
              <a:buClr>
                <a:srgbClr val="000000"/>
              </a:buClr>
              <a:buSzPct val="123552"/>
              <a:buChar char="•"/>
            </a:pPr>
            <a:r>
              <a:rPr lang="en-US" sz="2800" dirty="0">
                <a:solidFill>
                  <a:srgbClr val="000000"/>
                </a:solidFill>
              </a:rPr>
              <a:t>The PT may be taken </a:t>
            </a:r>
            <a:r>
              <a:rPr lang="en-US" sz="2800" dirty="0">
                <a:solidFill>
                  <a:srgbClr val="FF0000"/>
                </a:solidFill>
              </a:rPr>
              <a:t>only ONCE </a:t>
            </a:r>
            <a:r>
              <a:rPr lang="en-US" sz="2800" dirty="0">
                <a:solidFill>
                  <a:srgbClr val="000000"/>
                </a:solidFill>
              </a:rPr>
              <a:t>during the semester.</a:t>
            </a:r>
            <a:endParaRPr dirty="0"/>
          </a:p>
          <a:p>
            <a:pPr marL="0" lvl="0" indent="0" algn="ctr" rtl="0">
              <a:lnSpc>
                <a:spcPct val="100000"/>
              </a:lnSpc>
              <a:spcBef>
                <a:spcPts val="640"/>
              </a:spcBef>
              <a:spcAft>
                <a:spcPts val="0"/>
              </a:spcAft>
              <a:buClr>
                <a:srgbClr val="000000"/>
              </a:buClr>
              <a:buSzPct val="123552"/>
              <a:buNone/>
            </a:pPr>
            <a:r>
              <a:rPr lang="en-US" sz="2800" b="1" dirty="0">
                <a:solidFill>
                  <a:srgbClr val="000000"/>
                </a:solidFill>
              </a:rPr>
              <a:t>Attainment Goals</a:t>
            </a:r>
            <a:endParaRPr sz="2800" b="1" dirty="0">
              <a:solidFill>
                <a:srgbClr val="000000"/>
              </a:solidFill>
            </a:endParaRPr>
          </a:p>
        </p:txBody>
      </p:sp>
      <p:pic>
        <p:nvPicPr>
          <p:cNvPr id="183" name="Google Shape;183;p19"/>
          <p:cNvPicPr preferRelativeResize="0"/>
          <p:nvPr/>
        </p:nvPicPr>
        <p:blipFill rotWithShape="1">
          <a:blip r:embed="rId3">
            <a:alphaModFix/>
          </a:blip>
          <a:srcRect/>
          <a:stretch/>
        </p:blipFill>
        <p:spPr>
          <a:xfrm>
            <a:off x="336123" y="309786"/>
            <a:ext cx="1077400" cy="1072707"/>
          </a:xfrm>
          <a:prstGeom prst="rect">
            <a:avLst/>
          </a:prstGeom>
          <a:noFill/>
          <a:ln>
            <a:noFill/>
          </a:ln>
        </p:spPr>
      </p:pic>
      <p:graphicFrame>
        <p:nvGraphicFramePr>
          <p:cNvPr id="184" name="Google Shape;184;p19"/>
          <p:cNvGraphicFramePr/>
          <p:nvPr/>
        </p:nvGraphicFramePr>
        <p:xfrm>
          <a:off x="336123" y="3555295"/>
          <a:ext cx="8155000" cy="3152460"/>
        </p:xfrm>
        <a:graphic>
          <a:graphicData uri="http://schemas.openxmlformats.org/drawingml/2006/table">
            <a:tbl>
              <a:tblPr>
                <a:noFill/>
                <a:tableStyleId>{F3165160-DD21-4213-B8EC-E77B48B7BF84}</a:tableStyleId>
              </a:tblPr>
              <a:tblGrid>
                <a:gridCol w="4279800">
                  <a:extLst>
                    <a:ext uri="{9D8B030D-6E8A-4147-A177-3AD203B41FA5}">
                      <a16:colId xmlns:a16="http://schemas.microsoft.com/office/drawing/2014/main" val="20000"/>
                    </a:ext>
                  </a:extLst>
                </a:gridCol>
                <a:gridCol w="1937600">
                  <a:extLst>
                    <a:ext uri="{9D8B030D-6E8A-4147-A177-3AD203B41FA5}">
                      <a16:colId xmlns:a16="http://schemas.microsoft.com/office/drawing/2014/main" val="20001"/>
                    </a:ext>
                  </a:extLst>
                </a:gridCol>
                <a:gridCol w="1937600">
                  <a:extLst>
                    <a:ext uri="{9D8B030D-6E8A-4147-A177-3AD203B41FA5}">
                      <a16:colId xmlns:a16="http://schemas.microsoft.com/office/drawing/2014/main" val="20002"/>
                    </a:ext>
                  </a:extLst>
                </a:gridCol>
              </a:tblGrid>
              <a:tr h="409200">
                <a:tc>
                  <a:txBody>
                    <a:bodyPr/>
                    <a:lstStyle/>
                    <a:p>
                      <a:pPr marL="0" marR="0" lvl="0" indent="0" algn="ctr" rtl="0">
                        <a:lnSpc>
                          <a:spcPct val="100000"/>
                        </a:lnSpc>
                        <a:spcBef>
                          <a:spcPts val="0"/>
                        </a:spcBef>
                        <a:spcAft>
                          <a:spcPts val="0"/>
                        </a:spcAft>
                        <a:buClr>
                          <a:srgbClr val="000000"/>
                        </a:buClr>
                        <a:buSzPts val="2000"/>
                        <a:buFont typeface="Arial"/>
                        <a:buNone/>
                      </a:pPr>
                      <a:r>
                        <a:rPr lang="en-US" sz="2000" b="1" u="none" strike="noStrike" cap="none">
                          <a:latin typeface="Calibri"/>
                          <a:ea typeface="Calibri"/>
                          <a:cs typeface="Calibri"/>
                          <a:sym typeface="Calibri"/>
                        </a:rPr>
                        <a:t>Level</a:t>
                      </a:r>
                      <a:endParaRPr sz="2000" b="1" u="none" strike="noStrike" cap="none">
                        <a:latin typeface="Calibri"/>
                        <a:ea typeface="Calibri"/>
                        <a:cs typeface="Calibri"/>
                        <a:sym typeface="Calibri"/>
                      </a:endParaRPr>
                    </a:p>
                  </a:txBody>
                  <a:tcPr marL="34300" marR="34300" marT="45725" marB="45725">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rgbClr val="F2F2F2"/>
                    </a:solidFill>
                  </a:tcPr>
                </a:tc>
                <a:tc>
                  <a:txBody>
                    <a:bodyPr/>
                    <a:lstStyle/>
                    <a:p>
                      <a:pPr marL="0" marR="0" lvl="0" indent="0" algn="ctr" rtl="0">
                        <a:lnSpc>
                          <a:spcPct val="100000"/>
                        </a:lnSpc>
                        <a:spcBef>
                          <a:spcPts val="0"/>
                        </a:spcBef>
                        <a:spcAft>
                          <a:spcPts val="0"/>
                        </a:spcAft>
                        <a:buClr>
                          <a:srgbClr val="000000"/>
                        </a:buClr>
                        <a:buSzPts val="2000"/>
                        <a:buFont typeface="Arial"/>
                        <a:buNone/>
                      </a:pPr>
                      <a:r>
                        <a:rPr lang="en-US" sz="2000" b="1" u="none" strike="noStrike" cap="none">
                          <a:latin typeface="Calibri"/>
                          <a:ea typeface="Calibri"/>
                          <a:cs typeface="Calibri"/>
                          <a:sym typeface="Calibri"/>
                        </a:rPr>
                        <a:t>CEFR/JFS </a:t>
                      </a:r>
                      <a:endParaRPr sz="1500" u="none" strike="noStrike" cap="none"/>
                    </a:p>
                  </a:txBody>
                  <a:tcPr marL="34300" marR="34300" marT="45725" marB="45725"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rgbClr val="F2F2F2"/>
                    </a:solidFill>
                  </a:tcPr>
                </a:tc>
                <a:tc>
                  <a:txBody>
                    <a:bodyPr/>
                    <a:lstStyle/>
                    <a:p>
                      <a:pPr marL="0" marR="0" lvl="0" indent="0" algn="ctr" rtl="0">
                        <a:lnSpc>
                          <a:spcPct val="100000"/>
                        </a:lnSpc>
                        <a:spcBef>
                          <a:spcPts val="0"/>
                        </a:spcBef>
                        <a:spcAft>
                          <a:spcPts val="0"/>
                        </a:spcAft>
                        <a:buClr>
                          <a:srgbClr val="000000"/>
                        </a:buClr>
                        <a:buSzPts val="2000"/>
                        <a:buFont typeface="Arial"/>
                        <a:buNone/>
                      </a:pPr>
                      <a:r>
                        <a:rPr lang="en-US" sz="2000" b="1" u="none" strike="noStrike" cap="none">
                          <a:latin typeface="Calibri"/>
                          <a:ea typeface="Calibri"/>
                          <a:cs typeface="Calibri"/>
                          <a:sym typeface="Calibri"/>
                        </a:rPr>
                        <a:t>JLPT </a:t>
                      </a:r>
                      <a:endParaRPr sz="1500" u="none" strike="noStrike" cap="none"/>
                    </a:p>
                  </a:txBody>
                  <a:tcPr marL="34300" marR="34300" marT="45725" marB="45725"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rgbClr val="F2F2F2"/>
                    </a:solidFill>
                  </a:tcPr>
                </a:tc>
                <a:extLst>
                  <a:ext uri="{0D108BD9-81ED-4DB2-BD59-A6C34878D82A}">
                    <a16:rowId xmlns:a16="http://schemas.microsoft.com/office/drawing/2014/main" val="10000"/>
                  </a:ext>
                </a:extLst>
              </a:tr>
              <a:tr h="409200">
                <a:tc>
                  <a:txBody>
                    <a:bodyPr/>
                    <a:lstStyle/>
                    <a:p>
                      <a:pPr marL="0" marR="0" lvl="0" indent="0" algn="l" rtl="0">
                        <a:lnSpc>
                          <a:spcPct val="100000"/>
                        </a:lnSpc>
                        <a:spcBef>
                          <a:spcPts val="0"/>
                        </a:spcBef>
                        <a:spcAft>
                          <a:spcPts val="0"/>
                        </a:spcAft>
                        <a:buClr>
                          <a:srgbClr val="000000"/>
                        </a:buClr>
                        <a:buSzPts val="2400"/>
                        <a:buFont typeface="Arial"/>
                        <a:buNone/>
                      </a:pPr>
                      <a:r>
                        <a:rPr lang="en-US" sz="2400" u="none" strike="noStrike" cap="none">
                          <a:latin typeface="Calibri"/>
                          <a:ea typeface="Calibri"/>
                          <a:cs typeface="Calibri"/>
                          <a:sym typeface="Calibri"/>
                        </a:rPr>
                        <a:t>　　Level 1: Beginner</a:t>
                      </a:r>
                      <a:endParaRPr sz="1600" u="none" strike="noStrike" cap="none"/>
                    </a:p>
                  </a:txBody>
                  <a:tcPr marL="34300" marR="34300" marT="45725" marB="45725"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400"/>
                        <a:buFont typeface="Arial"/>
                        <a:buNone/>
                      </a:pPr>
                      <a:r>
                        <a:rPr lang="en-US" sz="2400" u="none" strike="noStrike" cap="none">
                          <a:latin typeface="Calibri"/>
                          <a:ea typeface="Calibri"/>
                          <a:cs typeface="Calibri"/>
                          <a:sym typeface="Calibri"/>
                        </a:rPr>
                        <a:t>A1 </a:t>
                      </a:r>
                      <a:endParaRPr sz="1600" u="none" strike="noStrike" cap="none"/>
                    </a:p>
                  </a:txBody>
                  <a:tcPr marL="34300" marR="34300" marT="45725" marB="45725"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400"/>
                        <a:buFont typeface="Arial"/>
                        <a:buNone/>
                      </a:pPr>
                      <a:r>
                        <a:rPr lang="en-US" sz="2400" u="none" strike="noStrike" cap="none">
                          <a:latin typeface="Calibri"/>
                          <a:ea typeface="Calibri"/>
                          <a:cs typeface="Calibri"/>
                          <a:sym typeface="Calibri"/>
                        </a:rPr>
                        <a:t>N5 </a:t>
                      </a:r>
                      <a:endParaRPr sz="1600" u="none" strike="noStrike" cap="none"/>
                    </a:p>
                  </a:txBody>
                  <a:tcPr marL="34300" marR="34300" marT="45725" marB="45725"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tcPr>
                </a:tc>
                <a:extLst>
                  <a:ext uri="{0D108BD9-81ED-4DB2-BD59-A6C34878D82A}">
                    <a16:rowId xmlns:a16="http://schemas.microsoft.com/office/drawing/2014/main" val="10001"/>
                  </a:ext>
                </a:extLst>
              </a:tr>
              <a:tr h="409200">
                <a:tc>
                  <a:txBody>
                    <a:bodyPr/>
                    <a:lstStyle/>
                    <a:p>
                      <a:pPr marL="0" marR="0" lvl="0" indent="0" algn="l" rtl="0">
                        <a:lnSpc>
                          <a:spcPct val="100000"/>
                        </a:lnSpc>
                        <a:spcBef>
                          <a:spcPts val="0"/>
                        </a:spcBef>
                        <a:spcAft>
                          <a:spcPts val="0"/>
                        </a:spcAft>
                        <a:buClr>
                          <a:srgbClr val="000000"/>
                        </a:buClr>
                        <a:buSzPts val="2400"/>
                        <a:buFont typeface="Arial"/>
                        <a:buNone/>
                      </a:pPr>
                      <a:r>
                        <a:rPr lang="en-US" sz="2400" u="none" strike="noStrike" cap="none">
                          <a:latin typeface="Calibri"/>
                          <a:ea typeface="Calibri"/>
                          <a:cs typeface="Calibri"/>
                          <a:sym typeface="Calibri"/>
                        </a:rPr>
                        <a:t>　　Level 2: Basic</a:t>
                      </a:r>
                      <a:endParaRPr sz="2400" u="none" strike="noStrike" cap="none">
                        <a:latin typeface="Calibri"/>
                        <a:ea typeface="Calibri"/>
                        <a:cs typeface="Calibri"/>
                        <a:sym typeface="Calibri"/>
                      </a:endParaRPr>
                    </a:p>
                  </a:txBody>
                  <a:tcPr marL="34300" marR="34300" marT="45725" marB="45725"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400"/>
                        <a:buFont typeface="Arial"/>
                        <a:buNone/>
                      </a:pPr>
                      <a:r>
                        <a:rPr lang="en-US" sz="2400" u="none" strike="noStrike" cap="none">
                          <a:latin typeface="Calibri"/>
                          <a:ea typeface="Calibri"/>
                          <a:cs typeface="Calibri"/>
                          <a:sym typeface="Calibri"/>
                        </a:rPr>
                        <a:t>A2.1 </a:t>
                      </a:r>
                      <a:endParaRPr sz="1600" u="none" strike="noStrike" cap="none"/>
                    </a:p>
                  </a:txBody>
                  <a:tcPr marL="34300" marR="34300" marT="45725" marB="45725"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400"/>
                        <a:buFont typeface="Arial"/>
                        <a:buNone/>
                      </a:pPr>
                      <a:r>
                        <a:rPr lang="en-US" sz="2400" u="none" strike="noStrike" cap="none">
                          <a:latin typeface="Calibri"/>
                          <a:ea typeface="Calibri"/>
                          <a:cs typeface="Calibri"/>
                          <a:sym typeface="Calibri"/>
                        </a:rPr>
                        <a:t>N4 </a:t>
                      </a:r>
                      <a:endParaRPr sz="1600" u="none" strike="noStrike" cap="none"/>
                    </a:p>
                  </a:txBody>
                  <a:tcPr marL="34300" marR="34300" marT="45725" marB="45725"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tcPr>
                </a:tc>
                <a:extLst>
                  <a:ext uri="{0D108BD9-81ED-4DB2-BD59-A6C34878D82A}">
                    <a16:rowId xmlns:a16="http://schemas.microsoft.com/office/drawing/2014/main" val="10002"/>
                  </a:ext>
                </a:extLst>
              </a:tr>
              <a:tr h="409200">
                <a:tc>
                  <a:txBody>
                    <a:bodyPr/>
                    <a:lstStyle/>
                    <a:p>
                      <a:pPr marL="0" marR="0" lvl="0" indent="0" algn="l" rtl="0">
                        <a:lnSpc>
                          <a:spcPct val="100000"/>
                        </a:lnSpc>
                        <a:spcBef>
                          <a:spcPts val="0"/>
                        </a:spcBef>
                        <a:spcAft>
                          <a:spcPts val="0"/>
                        </a:spcAft>
                        <a:buClr>
                          <a:srgbClr val="000000"/>
                        </a:buClr>
                        <a:buSzPts val="2400"/>
                        <a:buFont typeface="Arial"/>
                        <a:buNone/>
                      </a:pPr>
                      <a:r>
                        <a:rPr lang="en-US" sz="2400" u="none" strike="noStrike" cap="none">
                          <a:latin typeface="Calibri"/>
                          <a:ea typeface="Calibri"/>
                          <a:cs typeface="Calibri"/>
                          <a:sym typeface="Calibri"/>
                        </a:rPr>
                        <a:t>　　Level 3: Pre-intermediate </a:t>
                      </a:r>
                      <a:endParaRPr sz="1600" u="none" strike="noStrike" cap="none"/>
                    </a:p>
                  </a:txBody>
                  <a:tcPr marL="34300" marR="34300" marT="45725" marB="45725"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400"/>
                        <a:buFont typeface="Arial"/>
                        <a:buNone/>
                      </a:pPr>
                      <a:r>
                        <a:rPr lang="en-US" sz="2400" u="none" strike="noStrike" cap="none">
                          <a:latin typeface="Calibri"/>
                          <a:ea typeface="Calibri"/>
                          <a:cs typeface="Calibri"/>
                          <a:sym typeface="Calibri"/>
                        </a:rPr>
                        <a:t>A2.2 </a:t>
                      </a:r>
                      <a:endParaRPr sz="1600" u="none" strike="noStrike" cap="none"/>
                    </a:p>
                  </a:txBody>
                  <a:tcPr marL="34300" marR="34300" marT="45725" marB="45725"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400"/>
                        <a:buFont typeface="Arial"/>
                        <a:buNone/>
                      </a:pPr>
                      <a:r>
                        <a:rPr lang="en-US" sz="2400" u="none" strike="noStrike" cap="none">
                          <a:latin typeface="Calibri"/>
                          <a:ea typeface="Calibri"/>
                          <a:cs typeface="Calibri"/>
                          <a:sym typeface="Calibri"/>
                        </a:rPr>
                        <a:t>N3 </a:t>
                      </a:r>
                      <a:endParaRPr sz="1600" u="none" strike="noStrike" cap="none"/>
                    </a:p>
                  </a:txBody>
                  <a:tcPr marL="34300" marR="34300" marT="45725" marB="45725"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tcPr>
                </a:tc>
                <a:extLst>
                  <a:ext uri="{0D108BD9-81ED-4DB2-BD59-A6C34878D82A}">
                    <a16:rowId xmlns:a16="http://schemas.microsoft.com/office/drawing/2014/main" val="10003"/>
                  </a:ext>
                </a:extLst>
              </a:tr>
              <a:tr h="409200">
                <a:tc>
                  <a:txBody>
                    <a:bodyPr/>
                    <a:lstStyle/>
                    <a:p>
                      <a:pPr marL="0" marR="0" lvl="0" indent="0" algn="l" rtl="0">
                        <a:lnSpc>
                          <a:spcPct val="100000"/>
                        </a:lnSpc>
                        <a:spcBef>
                          <a:spcPts val="0"/>
                        </a:spcBef>
                        <a:spcAft>
                          <a:spcPts val="0"/>
                        </a:spcAft>
                        <a:buClr>
                          <a:srgbClr val="000000"/>
                        </a:buClr>
                        <a:buSzPts val="2400"/>
                        <a:buFont typeface="Arial"/>
                        <a:buNone/>
                      </a:pPr>
                      <a:r>
                        <a:rPr lang="en-US" sz="2400" u="none" strike="noStrike" cap="none">
                          <a:latin typeface="Calibri"/>
                          <a:ea typeface="Calibri"/>
                          <a:cs typeface="Calibri"/>
                          <a:sym typeface="Calibri"/>
                        </a:rPr>
                        <a:t>　　Level 4: Intermediate</a:t>
                      </a:r>
                      <a:endParaRPr sz="1600" u="none" strike="noStrike" cap="none"/>
                    </a:p>
                  </a:txBody>
                  <a:tcPr marL="34300" marR="34300" marT="45725" marB="45725"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400"/>
                        <a:buFont typeface="Arial"/>
                        <a:buNone/>
                      </a:pPr>
                      <a:r>
                        <a:rPr lang="en-US" sz="2400" u="none" strike="noStrike" cap="none">
                          <a:latin typeface="Calibri"/>
                          <a:ea typeface="Calibri"/>
                          <a:cs typeface="Calibri"/>
                          <a:sym typeface="Calibri"/>
                        </a:rPr>
                        <a:t>B1 </a:t>
                      </a:r>
                      <a:endParaRPr sz="1600" u="none" strike="noStrike" cap="none"/>
                    </a:p>
                  </a:txBody>
                  <a:tcPr marL="34300" marR="34300" marT="45725" marB="45725"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400"/>
                        <a:buFont typeface="Arial"/>
                        <a:buNone/>
                      </a:pPr>
                      <a:r>
                        <a:rPr lang="en-US" sz="2400" u="none" strike="noStrike" cap="none">
                          <a:latin typeface="Calibri"/>
                          <a:ea typeface="Calibri"/>
                          <a:cs typeface="Calibri"/>
                          <a:sym typeface="Calibri"/>
                        </a:rPr>
                        <a:t>N2 </a:t>
                      </a:r>
                      <a:endParaRPr sz="1600" u="none" strike="noStrike" cap="none"/>
                    </a:p>
                  </a:txBody>
                  <a:tcPr marL="34300" marR="34300" marT="45725" marB="45725"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tcPr>
                </a:tc>
                <a:extLst>
                  <a:ext uri="{0D108BD9-81ED-4DB2-BD59-A6C34878D82A}">
                    <a16:rowId xmlns:a16="http://schemas.microsoft.com/office/drawing/2014/main" val="10004"/>
                  </a:ext>
                </a:extLst>
              </a:tr>
              <a:tr h="409200">
                <a:tc>
                  <a:txBody>
                    <a:bodyPr/>
                    <a:lstStyle/>
                    <a:p>
                      <a:pPr marL="0" marR="0" lvl="0" indent="0" algn="l" rtl="0">
                        <a:lnSpc>
                          <a:spcPct val="100000"/>
                        </a:lnSpc>
                        <a:spcBef>
                          <a:spcPts val="0"/>
                        </a:spcBef>
                        <a:spcAft>
                          <a:spcPts val="0"/>
                        </a:spcAft>
                        <a:buClr>
                          <a:srgbClr val="000000"/>
                        </a:buClr>
                        <a:buSzPts val="2400"/>
                        <a:buFont typeface="Arial"/>
                        <a:buNone/>
                      </a:pPr>
                      <a:r>
                        <a:rPr lang="en-US" sz="2400" u="none" strike="noStrike" cap="none">
                          <a:latin typeface="Calibri"/>
                          <a:ea typeface="Calibri"/>
                          <a:cs typeface="Calibri"/>
                          <a:sym typeface="Calibri"/>
                        </a:rPr>
                        <a:t>　　Level 5 :Upper-Intermediate</a:t>
                      </a:r>
                      <a:endParaRPr sz="1600" u="none" strike="noStrike" cap="none"/>
                    </a:p>
                  </a:txBody>
                  <a:tcPr marL="34300" marR="34300" marT="45725" marB="45725"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400"/>
                        <a:buFont typeface="Arial"/>
                        <a:buNone/>
                      </a:pPr>
                      <a:r>
                        <a:rPr lang="en-US" sz="2400" u="none" strike="noStrike" cap="none">
                          <a:latin typeface="Calibri"/>
                          <a:ea typeface="Calibri"/>
                          <a:cs typeface="Calibri"/>
                          <a:sym typeface="Calibri"/>
                        </a:rPr>
                        <a:t>B2 </a:t>
                      </a:r>
                      <a:endParaRPr sz="1600" u="none" strike="noStrike" cap="none"/>
                    </a:p>
                  </a:txBody>
                  <a:tcPr marL="34300" marR="34300" marT="45725" marB="45725"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400"/>
                        <a:buFont typeface="Arial"/>
                        <a:buNone/>
                      </a:pPr>
                      <a:r>
                        <a:rPr lang="en-US" sz="2400" u="none" strike="noStrike" cap="none">
                          <a:latin typeface="Calibri"/>
                          <a:ea typeface="Calibri"/>
                          <a:cs typeface="Calibri"/>
                          <a:sym typeface="Calibri"/>
                        </a:rPr>
                        <a:t>N1 </a:t>
                      </a:r>
                      <a:endParaRPr sz="1600" u="none" strike="noStrike" cap="none"/>
                    </a:p>
                  </a:txBody>
                  <a:tcPr marL="34300" marR="34300" marT="45725" marB="45725"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tcPr>
                </a:tc>
                <a:extLst>
                  <a:ext uri="{0D108BD9-81ED-4DB2-BD59-A6C34878D82A}">
                    <a16:rowId xmlns:a16="http://schemas.microsoft.com/office/drawing/2014/main" val="10005"/>
                  </a:ext>
                </a:extLst>
              </a:tr>
              <a:tr h="409200">
                <a:tc>
                  <a:txBody>
                    <a:bodyPr/>
                    <a:lstStyle/>
                    <a:p>
                      <a:pPr marL="0" marR="0" lvl="0" indent="0" algn="l" rtl="0">
                        <a:lnSpc>
                          <a:spcPct val="100000"/>
                        </a:lnSpc>
                        <a:spcBef>
                          <a:spcPts val="0"/>
                        </a:spcBef>
                        <a:spcAft>
                          <a:spcPts val="0"/>
                        </a:spcAft>
                        <a:buClr>
                          <a:srgbClr val="000000"/>
                        </a:buClr>
                        <a:buSzPts val="2400"/>
                        <a:buFont typeface="Arial"/>
                        <a:buNone/>
                      </a:pPr>
                      <a:r>
                        <a:rPr lang="en-US" sz="2400" u="none" strike="noStrike" cap="none">
                          <a:latin typeface="Calibri"/>
                          <a:ea typeface="Calibri"/>
                          <a:cs typeface="Calibri"/>
                          <a:sym typeface="Calibri"/>
                        </a:rPr>
                        <a:t>　　Level 6: Advanced</a:t>
                      </a:r>
                      <a:endParaRPr sz="1600" u="none" strike="noStrike" cap="none"/>
                    </a:p>
                  </a:txBody>
                  <a:tcPr marL="34300" marR="34300" marT="45725" marB="45725"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400"/>
                        <a:buFont typeface="Arial"/>
                        <a:buNone/>
                      </a:pPr>
                      <a:r>
                        <a:rPr lang="en-US" sz="2400" u="none" strike="noStrike" cap="none">
                          <a:latin typeface="Calibri"/>
                          <a:ea typeface="Calibri"/>
                          <a:cs typeface="Calibri"/>
                          <a:sym typeface="Calibri"/>
                        </a:rPr>
                        <a:t>C1 </a:t>
                      </a:r>
                      <a:endParaRPr sz="1600" u="none" strike="noStrike" cap="none"/>
                    </a:p>
                  </a:txBody>
                  <a:tcPr marL="34300" marR="34300" marT="45725" marB="45725"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400"/>
                        <a:buFont typeface="Arial"/>
                        <a:buNone/>
                      </a:pPr>
                      <a:endParaRPr sz="2400" u="none" strike="noStrike" cap="none">
                        <a:latin typeface="Calibri"/>
                        <a:ea typeface="Calibri"/>
                        <a:cs typeface="Calibri"/>
                        <a:sym typeface="Calibri"/>
                      </a:endParaRPr>
                    </a:p>
                  </a:txBody>
                  <a:tcPr marL="34300" marR="34300" marT="45725" marB="45725"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tcPr>
                </a:tc>
                <a:extLst>
                  <a:ext uri="{0D108BD9-81ED-4DB2-BD59-A6C34878D82A}">
                    <a16:rowId xmlns:a16="http://schemas.microsoft.com/office/drawing/2014/main" val="10006"/>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7">
          <a:extLst>
            <a:ext uri="{FF2B5EF4-FFF2-40B4-BE49-F238E27FC236}">
              <a16:creationId xmlns:a16="http://schemas.microsoft.com/office/drawing/2014/main" id="{A82E6431-1C04-A6D1-5FEF-C7B72E524F5F}"/>
            </a:ext>
          </a:extLst>
        </p:cNvPr>
        <p:cNvGrpSpPr/>
        <p:nvPr/>
      </p:nvGrpSpPr>
      <p:grpSpPr>
        <a:xfrm>
          <a:off x="0" y="0"/>
          <a:ext cx="0" cy="0"/>
          <a:chOff x="0" y="0"/>
          <a:chExt cx="0" cy="0"/>
        </a:xfrm>
      </p:grpSpPr>
      <p:sp>
        <p:nvSpPr>
          <p:cNvPr id="118" name="Google Shape;118;g1e3f2172e76_0_6">
            <a:extLst>
              <a:ext uri="{FF2B5EF4-FFF2-40B4-BE49-F238E27FC236}">
                <a16:creationId xmlns:a16="http://schemas.microsoft.com/office/drawing/2014/main" id="{616968EE-743F-FE1F-11DE-966EB7FCBDC1}"/>
              </a:ext>
            </a:extLst>
          </p:cNvPr>
          <p:cNvSpPr txBox="1">
            <a:spLocks noGrp="1"/>
          </p:cNvSpPr>
          <p:nvPr>
            <p:ph type="title" idx="4294967295"/>
          </p:nvPr>
        </p:nvSpPr>
        <p:spPr>
          <a:xfrm>
            <a:off x="1641139" y="309784"/>
            <a:ext cx="7049700" cy="1072800"/>
          </a:xfrm>
          <a:prstGeom prst="rect">
            <a:avLst/>
          </a:prstGeom>
          <a:noFill/>
          <a:ln w="38100" cap="flat" cmpd="sng">
            <a:solidFill>
              <a:schemeClr val="dk1"/>
            </a:solidFill>
            <a:prstDash val="solid"/>
            <a:round/>
            <a:headEnd type="none" w="sm" len="sm"/>
            <a:tailEnd type="none" w="sm" len="sm"/>
          </a:ln>
        </p:spPr>
        <p:txBody>
          <a:bodyPr spcFirstLastPara="1" wrap="square" lIns="91425" tIns="45700" rIns="91425" bIns="45700" anchor="ctr" anchorCtr="0">
            <a:normAutofit/>
          </a:bodyPr>
          <a:lstStyle/>
          <a:p>
            <a:pPr marL="0" lvl="0" indent="0" algn="ctr" rtl="0">
              <a:lnSpc>
                <a:spcPct val="100000"/>
              </a:lnSpc>
              <a:spcBef>
                <a:spcPts val="0"/>
              </a:spcBef>
              <a:spcAft>
                <a:spcPts val="0"/>
              </a:spcAft>
              <a:buClr>
                <a:srgbClr val="403152"/>
              </a:buClr>
              <a:buSzPts val="4400"/>
              <a:buFont typeface="Calibri"/>
              <a:buNone/>
            </a:pPr>
            <a:r>
              <a:rPr lang="en-US" sz="4500">
                <a:solidFill>
                  <a:srgbClr val="000000"/>
                </a:solidFill>
              </a:rPr>
              <a:t>Tentative Level</a:t>
            </a:r>
            <a:endParaRPr sz="4500">
              <a:solidFill>
                <a:srgbClr val="000000"/>
              </a:solidFill>
            </a:endParaRPr>
          </a:p>
        </p:txBody>
      </p:sp>
      <p:sp>
        <p:nvSpPr>
          <p:cNvPr id="119" name="Google Shape;119;g1e3f2172e76_0_6">
            <a:extLst>
              <a:ext uri="{FF2B5EF4-FFF2-40B4-BE49-F238E27FC236}">
                <a16:creationId xmlns:a16="http://schemas.microsoft.com/office/drawing/2014/main" id="{526C0FCA-65A8-22FE-DDC6-655763642E1F}"/>
              </a:ext>
            </a:extLst>
          </p:cNvPr>
          <p:cNvSpPr txBox="1">
            <a:spLocks noGrp="1"/>
          </p:cNvSpPr>
          <p:nvPr>
            <p:ph type="body" idx="4294967295"/>
          </p:nvPr>
        </p:nvSpPr>
        <p:spPr>
          <a:xfrm>
            <a:off x="258485" y="1524381"/>
            <a:ext cx="8808000" cy="16176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Clr>
                <a:schemeClr val="dk1"/>
              </a:buClr>
              <a:buSzPts val="2400"/>
              <a:buNone/>
            </a:pPr>
            <a:r>
              <a:rPr lang="en-US" sz="2400"/>
              <a:t>If your PT result is on the borderline between two levels, your level certificate may show</a:t>
            </a:r>
            <a:endParaRPr sz="2400"/>
          </a:p>
          <a:p>
            <a:pPr marL="0" lvl="0" indent="0" algn="ctr" rtl="0">
              <a:lnSpc>
                <a:spcPct val="100000"/>
              </a:lnSpc>
              <a:spcBef>
                <a:spcPts val="592"/>
              </a:spcBef>
              <a:spcAft>
                <a:spcPts val="0"/>
              </a:spcAft>
              <a:buClr>
                <a:schemeClr val="dk1"/>
              </a:buClr>
              <a:buSzPts val="3200"/>
              <a:buNone/>
            </a:pPr>
            <a:r>
              <a:rPr lang="en-US" sz="3100"/>
              <a:t>仮(tentative), e.g.</a:t>
            </a:r>
            <a:r>
              <a:rPr lang="en-US" sz="3100">
                <a:solidFill>
                  <a:srgbClr val="0000FF"/>
                </a:solidFill>
              </a:rPr>
              <a:t>  仮４レベル = tentative level 4</a:t>
            </a:r>
            <a:endParaRPr sz="2500">
              <a:solidFill>
                <a:srgbClr val="0000FF"/>
              </a:solidFill>
            </a:endParaRPr>
          </a:p>
        </p:txBody>
      </p:sp>
      <p:pic>
        <p:nvPicPr>
          <p:cNvPr id="120" name="Google Shape;120;g1e3f2172e76_0_6">
            <a:extLst>
              <a:ext uri="{FF2B5EF4-FFF2-40B4-BE49-F238E27FC236}">
                <a16:creationId xmlns:a16="http://schemas.microsoft.com/office/drawing/2014/main" id="{E00BD4CF-7C51-787F-F52E-5907A5CE47E0}"/>
              </a:ext>
            </a:extLst>
          </p:cNvPr>
          <p:cNvPicPr preferRelativeResize="0"/>
          <p:nvPr/>
        </p:nvPicPr>
        <p:blipFill rotWithShape="1">
          <a:blip r:embed="rId3">
            <a:alphaModFix/>
          </a:blip>
          <a:srcRect/>
          <a:stretch/>
        </p:blipFill>
        <p:spPr>
          <a:xfrm>
            <a:off x="336123" y="309785"/>
            <a:ext cx="1077400" cy="1072706"/>
          </a:xfrm>
          <a:prstGeom prst="rect">
            <a:avLst/>
          </a:prstGeom>
          <a:noFill/>
          <a:ln>
            <a:noFill/>
          </a:ln>
        </p:spPr>
      </p:pic>
      <p:graphicFrame>
        <p:nvGraphicFramePr>
          <p:cNvPr id="121" name="Google Shape;121;g1e3f2172e76_0_6">
            <a:extLst>
              <a:ext uri="{FF2B5EF4-FFF2-40B4-BE49-F238E27FC236}">
                <a16:creationId xmlns:a16="http://schemas.microsoft.com/office/drawing/2014/main" id="{A991A471-F724-C733-68F0-D564A668CAB3}"/>
              </a:ext>
            </a:extLst>
          </p:cNvPr>
          <p:cNvGraphicFramePr/>
          <p:nvPr>
            <p:extLst>
              <p:ext uri="{D42A27DB-BD31-4B8C-83A1-F6EECF244321}">
                <p14:modId xmlns:p14="http://schemas.microsoft.com/office/powerpoint/2010/main" val="111153367"/>
              </p:ext>
            </p:extLst>
          </p:nvPr>
        </p:nvGraphicFramePr>
        <p:xfrm>
          <a:off x="542291" y="2924613"/>
          <a:ext cx="8148550" cy="3116510"/>
        </p:xfrm>
        <a:graphic>
          <a:graphicData uri="http://schemas.openxmlformats.org/drawingml/2006/table">
            <a:tbl>
              <a:tblPr>
                <a:noFill/>
              </a:tblPr>
              <a:tblGrid>
                <a:gridCol w="2389850">
                  <a:extLst>
                    <a:ext uri="{9D8B030D-6E8A-4147-A177-3AD203B41FA5}">
                      <a16:colId xmlns:a16="http://schemas.microsoft.com/office/drawing/2014/main" val="20000"/>
                    </a:ext>
                  </a:extLst>
                </a:gridCol>
                <a:gridCol w="5758700">
                  <a:extLst>
                    <a:ext uri="{9D8B030D-6E8A-4147-A177-3AD203B41FA5}">
                      <a16:colId xmlns:a16="http://schemas.microsoft.com/office/drawing/2014/main" val="20001"/>
                    </a:ext>
                  </a:extLst>
                </a:gridCol>
              </a:tblGrid>
              <a:tr h="46473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alibri"/>
                          <a:ea typeface="Calibri"/>
                          <a:cs typeface="Calibri"/>
                          <a:sym typeface="Calibri"/>
                        </a:rPr>
                        <a:t>Tentative Level</a:t>
                      </a:r>
                      <a:endParaRPr sz="1800" b="1" u="none" strike="noStrike" cap="none" dirty="0">
                        <a:latin typeface="Calibri"/>
                        <a:ea typeface="Calibri"/>
                        <a:cs typeface="Calibri"/>
                        <a:sym typeface="Calibri"/>
                      </a:endParaRPr>
                    </a:p>
                  </a:txBody>
                  <a:tcPr marL="91450" marR="91450" marT="45725" marB="45725"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alibri"/>
                          <a:ea typeface="Calibri"/>
                          <a:cs typeface="Calibri"/>
                          <a:sym typeface="Calibri"/>
                        </a:rPr>
                        <a:t>Courses you should choose</a:t>
                      </a:r>
                      <a:endParaRPr sz="1800" b="1" u="none" strike="noStrike" cap="none" dirty="0">
                        <a:latin typeface="Calibri"/>
                        <a:ea typeface="Calibri"/>
                        <a:cs typeface="Calibri"/>
                        <a:sym typeface="Calibri"/>
                      </a:endParaRPr>
                    </a:p>
                  </a:txBody>
                  <a:tcPr marL="91450" marR="91450" marT="45725" marB="45725"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tcPr>
                </a:tc>
                <a:extLst>
                  <a:ext uri="{0D108BD9-81ED-4DB2-BD59-A6C34878D82A}">
                    <a16:rowId xmlns:a16="http://schemas.microsoft.com/office/drawing/2014/main" val="10000"/>
                  </a:ext>
                </a:extLst>
              </a:tr>
              <a:tr h="464730">
                <a:tc>
                  <a:txBody>
                    <a:bodyPr/>
                    <a:lstStyle/>
                    <a:p>
                      <a:pPr marL="0" marR="0" lvl="0" indent="0" algn="ctr" rtl="0">
                        <a:lnSpc>
                          <a:spcPct val="100000"/>
                        </a:lnSpc>
                        <a:spcBef>
                          <a:spcPts val="0"/>
                        </a:spcBef>
                        <a:spcAft>
                          <a:spcPts val="0"/>
                        </a:spcAft>
                        <a:buClr>
                          <a:srgbClr val="000000"/>
                        </a:buClr>
                        <a:buSzPts val="2000"/>
                        <a:buFont typeface="Arial"/>
                        <a:buNone/>
                      </a:pPr>
                      <a:r>
                        <a:rPr lang="en-US" sz="1800" u="none" strike="noStrike" cap="none" dirty="0">
                          <a:latin typeface="Calibri"/>
                          <a:ea typeface="Calibri"/>
                          <a:cs typeface="Calibri"/>
                          <a:sym typeface="Calibri"/>
                        </a:rPr>
                        <a:t>Tentative Level 2 </a:t>
                      </a:r>
                      <a:endParaRPr sz="1800" u="none" strike="noStrike" cap="none" dirty="0">
                        <a:latin typeface="Calibri"/>
                        <a:ea typeface="Calibri"/>
                        <a:cs typeface="Calibri"/>
                        <a:sym typeface="Calibri"/>
                      </a:endParaRPr>
                    </a:p>
                  </a:txBody>
                  <a:tcPr marL="91450" marR="91450" marT="45725" marB="45725"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bg2">
                        <a:lumMod val="60000"/>
                        <a:lumOff val="40000"/>
                        <a:alpha val="75000"/>
                      </a:schemeClr>
                    </a:solidFill>
                  </a:tcPr>
                </a:tc>
                <a:tc rowSpan="3">
                  <a:txBody>
                    <a:bodyPr/>
                    <a:lstStyle/>
                    <a:p>
                      <a:pPr marL="285750" marR="0" lvl="0" indent="-285750" algn="l" rtl="0">
                        <a:lnSpc>
                          <a:spcPct val="100000"/>
                        </a:lnSpc>
                        <a:spcBef>
                          <a:spcPts val="0"/>
                        </a:spcBef>
                        <a:spcAft>
                          <a:spcPts val="0"/>
                        </a:spcAft>
                        <a:buClr>
                          <a:schemeClr val="dk1"/>
                        </a:buClr>
                        <a:buSzPts val="1800"/>
                        <a:buFont typeface="Calibri"/>
                        <a:buChar char="•"/>
                      </a:pPr>
                      <a:r>
                        <a:rPr lang="en-US" sz="1800" dirty="0">
                          <a:solidFill>
                            <a:schemeClr val="dk1"/>
                          </a:solidFill>
                          <a:latin typeface="Calibri"/>
                          <a:ea typeface="Calibri"/>
                          <a:cs typeface="Calibri"/>
                          <a:sym typeface="Calibri"/>
                        </a:rPr>
                        <a:t>You have to decide which courses to choose, EITHER your tentative level OR one level below.</a:t>
                      </a:r>
                      <a:r>
                        <a:rPr lang="en-US" sz="1800" u="none" strike="noStrike" cap="none" dirty="0">
                          <a:solidFill>
                            <a:schemeClr val="dk1"/>
                          </a:solidFill>
                          <a:latin typeface="Calibri"/>
                          <a:ea typeface="Calibri"/>
                          <a:cs typeface="Calibri"/>
                          <a:sym typeface="Calibri"/>
                        </a:rPr>
                        <a:t> </a:t>
                      </a:r>
                      <a:endParaRPr sz="1800" u="none" strike="noStrike" cap="none" dirty="0">
                        <a:solidFill>
                          <a:schemeClr val="dk1"/>
                        </a:solidFill>
                        <a:latin typeface="Calibri"/>
                        <a:ea typeface="Calibri"/>
                        <a:cs typeface="Calibri"/>
                        <a:sym typeface="Calibri"/>
                      </a:endParaRPr>
                    </a:p>
                    <a:p>
                      <a:pPr marL="285750" marR="0" lvl="0" indent="-285750" algn="l" rtl="0">
                        <a:lnSpc>
                          <a:spcPct val="100000"/>
                        </a:lnSpc>
                        <a:spcBef>
                          <a:spcPts val="0"/>
                        </a:spcBef>
                        <a:spcAft>
                          <a:spcPts val="0"/>
                        </a:spcAft>
                        <a:buClr>
                          <a:schemeClr val="dk1"/>
                        </a:buClr>
                        <a:buSzPts val="1800"/>
                        <a:buFont typeface="Calibri"/>
                        <a:buChar char="•"/>
                      </a:pPr>
                      <a:r>
                        <a:rPr lang="en-US" sz="1800" u="sng" strike="noStrike" cap="none" dirty="0">
                          <a:solidFill>
                            <a:srgbClr val="FF0000"/>
                          </a:solidFill>
                          <a:latin typeface="Calibri"/>
                          <a:ea typeface="Calibri"/>
                          <a:cs typeface="Calibri"/>
                          <a:sym typeface="Calibri"/>
                        </a:rPr>
                        <a:t>You cannot mix classes at more than one level.</a:t>
                      </a:r>
                      <a:endParaRPr sz="1800"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None/>
                      </a:pPr>
                      <a:r>
                        <a:rPr lang="en-US" sz="1800" dirty="0">
                          <a:solidFill>
                            <a:schemeClr val="dk1"/>
                          </a:solidFill>
                          <a:latin typeface="Calibri"/>
                          <a:ea typeface="Calibri"/>
                          <a:cs typeface="Calibri"/>
                          <a:sym typeface="Calibri"/>
                        </a:rPr>
                        <a:t>Ex. If you are "Tentative level 4", you may enroll in </a:t>
                      </a:r>
                      <a:r>
                        <a:rPr lang="en-US" sz="1800" dirty="0">
                          <a:solidFill>
                            <a:srgbClr val="FF0000"/>
                          </a:solidFill>
                          <a:latin typeface="Calibri"/>
                          <a:ea typeface="Calibri"/>
                          <a:cs typeface="Calibri"/>
                          <a:sym typeface="Calibri"/>
                        </a:rPr>
                        <a:t>EITHER</a:t>
                      </a:r>
                      <a:r>
                        <a:rPr lang="en-US" sz="1800" dirty="0">
                          <a:solidFill>
                            <a:schemeClr val="dk1"/>
                          </a:solidFill>
                          <a:latin typeface="Calibri"/>
                          <a:ea typeface="Calibri"/>
                          <a:cs typeface="Calibri"/>
                          <a:sym typeface="Calibri"/>
                        </a:rPr>
                        <a:t> Level 4 courses only </a:t>
                      </a:r>
                      <a:r>
                        <a:rPr lang="en-US" sz="1800" dirty="0">
                          <a:solidFill>
                            <a:srgbClr val="FF0000"/>
                          </a:solidFill>
                          <a:latin typeface="Calibri"/>
                          <a:ea typeface="Calibri"/>
                          <a:cs typeface="Calibri"/>
                          <a:sym typeface="Calibri"/>
                        </a:rPr>
                        <a:t>OR</a:t>
                      </a:r>
                      <a:r>
                        <a:rPr lang="en-US" sz="1800" dirty="0">
                          <a:solidFill>
                            <a:schemeClr val="dk1"/>
                          </a:solidFill>
                          <a:latin typeface="Calibri"/>
                          <a:ea typeface="Calibri"/>
                          <a:cs typeface="Calibri"/>
                          <a:sym typeface="Calibri"/>
                        </a:rPr>
                        <a:t> Level 3​​ courses only.</a:t>
                      </a:r>
                      <a:endParaRPr sz="1800" dirty="0">
                        <a:solidFill>
                          <a:schemeClr val="dk1"/>
                        </a:solidFill>
                        <a:latin typeface="Calibri"/>
                        <a:ea typeface="Calibri"/>
                        <a:cs typeface="Calibri"/>
                        <a:sym typeface="Calibri"/>
                      </a:endParaRPr>
                    </a:p>
                  </a:txBody>
                  <a:tcPr marL="91450" marR="91450" marT="45725" marB="45725"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bg2">
                        <a:lumMod val="60000"/>
                        <a:lumOff val="40000"/>
                        <a:alpha val="75000"/>
                      </a:schemeClr>
                    </a:solidFill>
                  </a:tcPr>
                </a:tc>
                <a:extLst>
                  <a:ext uri="{0D108BD9-81ED-4DB2-BD59-A6C34878D82A}">
                    <a16:rowId xmlns:a16="http://schemas.microsoft.com/office/drawing/2014/main" val="10001"/>
                  </a:ext>
                </a:extLst>
              </a:tr>
              <a:tr h="464730">
                <a:tc>
                  <a:txBody>
                    <a:bodyPr/>
                    <a:lstStyle/>
                    <a:p>
                      <a:pPr marL="0" marR="0" lvl="0" indent="0" algn="ctr" rtl="0">
                        <a:lnSpc>
                          <a:spcPct val="100000"/>
                        </a:lnSpc>
                        <a:spcBef>
                          <a:spcPts val="0"/>
                        </a:spcBef>
                        <a:spcAft>
                          <a:spcPts val="0"/>
                        </a:spcAft>
                        <a:buClr>
                          <a:schemeClr val="dk1"/>
                        </a:buClr>
                        <a:buSzPts val="2000"/>
                        <a:buFont typeface="Arial"/>
                        <a:buNone/>
                      </a:pPr>
                      <a:r>
                        <a:rPr lang="en-US" sz="1800" u="none" strike="noStrike" cap="none" dirty="0">
                          <a:solidFill>
                            <a:schemeClr val="dk1"/>
                          </a:solidFill>
                          <a:latin typeface="Calibri"/>
                          <a:ea typeface="Calibri"/>
                          <a:cs typeface="Calibri"/>
                          <a:sym typeface="Calibri"/>
                        </a:rPr>
                        <a:t>Tentative Level 3</a:t>
                      </a:r>
                      <a:endParaRPr sz="1800" u="none" strike="noStrike" cap="none" dirty="0">
                        <a:latin typeface="Calibri"/>
                        <a:ea typeface="Calibri"/>
                        <a:cs typeface="Calibri"/>
                        <a:sym typeface="Calibri"/>
                      </a:endParaRPr>
                    </a:p>
                  </a:txBody>
                  <a:tcPr marL="91450" marR="91450" marT="45725" marB="45725"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bg2">
                        <a:lumMod val="60000"/>
                        <a:lumOff val="40000"/>
                        <a:alpha val="75000"/>
                      </a:schemeClr>
                    </a:solidFill>
                  </a:tcPr>
                </a:tc>
                <a:tc vMerge="1">
                  <a:txBody>
                    <a:bodyPr/>
                    <a:lstStyle/>
                    <a:p>
                      <a:endParaRPr lang="ja-JP"/>
                    </a:p>
                  </a:txBody>
                  <a:tcPr/>
                </a:tc>
                <a:extLst>
                  <a:ext uri="{0D108BD9-81ED-4DB2-BD59-A6C34878D82A}">
                    <a16:rowId xmlns:a16="http://schemas.microsoft.com/office/drawing/2014/main" val="10002"/>
                  </a:ext>
                </a:extLst>
              </a:tr>
              <a:tr h="464730">
                <a:tc>
                  <a:txBody>
                    <a:bodyPr/>
                    <a:lstStyle/>
                    <a:p>
                      <a:pPr marL="0" marR="0" lvl="0" indent="0" algn="ctr" rtl="0">
                        <a:lnSpc>
                          <a:spcPct val="100000"/>
                        </a:lnSpc>
                        <a:spcBef>
                          <a:spcPts val="0"/>
                        </a:spcBef>
                        <a:spcAft>
                          <a:spcPts val="0"/>
                        </a:spcAft>
                        <a:buClr>
                          <a:srgbClr val="000000"/>
                        </a:buClr>
                        <a:buSzPts val="2000"/>
                        <a:buFont typeface="Arial"/>
                        <a:buNone/>
                      </a:pPr>
                      <a:r>
                        <a:rPr lang="en-US" sz="1800" u="none" strike="noStrike" cap="none" dirty="0">
                          <a:solidFill>
                            <a:schemeClr val="dk1"/>
                          </a:solidFill>
                          <a:latin typeface="Calibri"/>
                          <a:ea typeface="Calibri"/>
                          <a:cs typeface="Calibri"/>
                          <a:sym typeface="Calibri"/>
                        </a:rPr>
                        <a:t>Tentative </a:t>
                      </a:r>
                      <a:r>
                        <a:rPr lang="en-US" sz="1800" u="none" strike="noStrike" cap="none" dirty="0">
                          <a:latin typeface="Calibri"/>
                          <a:ea typeface="Calibri"/>
                          <a:cs typeface="Calibri"/>
                          <a:sym typeface="Calibri"/>
                        </a:rPr>
                        <a:t>Level 4</a:t>
                      </a:r>
                      <a:endParaRPr sz="1800" u="none" strike="noStrike" cap="none" dirty="0">
                        <a:latin typeface="Calibri"/>
                        <a:ea typeface="Calibri"/>
                        <a:cs typeface="Calibri"/>
                        <a:sym typeface="Calibri"/>
                      </a:endParaRPr>
                    </a:p>
                  </a:txBody>
                  <a:tcPr marL="91450" marR="91450" marT="45725" marB="45725"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bg2">
                        <a:lumMod val="60000"/>
                        <a:lumOff val="40000"/>
                        <a:alpha val="75000"/>
                      </a:schemeClr>
                    </a:solidFill>
                  </a:tcPr>
                </a:tc>
                <a:tc vMerge="1">
                  <a:txBody>
                    <a:bodyPr/>
                    <a:lstStyle/>
                    <a:p>
                      <a:endParaRPr lang="ja-JP"/>
                    </a:p>
                  </a:txBody>
                  <a:tcPr/>
                </a:tc>
                <a:extLst>
                  <a:ext uri="{0D108BD9-81ED-4DB2-BD59-A6C34878D82A}">
                    <a16:rowId xmlns:a16="http://schemas.microsoft.com/office/drawing/2014/main" val="10003"/>
                  </a:ext>
                </a:extLst>
              </a:tr>
              <a:tr h="464730">
                <a:tc>
                  <a:txBody>
                    <a:bodyPr/>
                    <a:lstStyle/>
                    <a:p>
                      <a:pPr marL="0" marR="0" lvl="0" indent="0" algn="ctr" rtl="0">
                        <a:lnSpc>
                          <a:spcPct val="100000"/>
                        </a:lnSpc>
                        <a:spcBef>
                          <a:spcPts val="0"/>
                        </a:spcBef>
                        <a:spcAft>
                          <a:spcPts val="0"/>
                        </a:spcAft>
                        <a:buClr>
                          <a:schemeClr val="dk1"/>
                        </a:buClr>
                        <a:buSzPts val="2000"/>
                        <a:buFont typeface="Arial"/>
                        <a:buNone/>
                      </a:pPr>
                      <a:r>
                        <a:rPr lang="en-US" sz="1800" u="none" strike="noStrike" cap="none" dirty="0">
                          <a:solidFill>
                            <a:schemeClr val="dk1"/>
                          </a:solidFill>
                          <a:latin typeface="Calibri"/>
                          <a:ea typeface="Calibri"/>
                          <a:cs typeface="Calibri"/>
                          <a:sym typeface="Calibri"/>
                        </a:rPr>
                        <a:t>Tentative Level 5</a:t>
                      </a:r>
                      <a:endParaRPr sz="1800" u="none" strike="noStrike" cap="none" dirty="0">
                        <a:latin typeface="Calibri"/>
                        <a:ea typeface="Calibri"/>
                        <a:cs typeface="Calibri"/>
                        <a:sym typeface="Calibri"/>
                      </a:endParaRPr>
                    </a:p>
                  </a:txBody>
                  <a:tcPr marL="91450" marR="91450" marT="45725" marB="45725"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tcPr>
                </a:tc>
                <a:tc rowSpan="2">
                  <a:txBody>
                    <a:bodyPr/>
                    <a:lstStyle/>
                    <a:p>
                      <a:pPr marL="285750" marR="0" lvl="0" indent="-285750" algn="l" rtl="0">
                        <a:lnSpc>
                          <a:spcPct val="100000"/>
                        </a:lnSpc>
                        <a:spcBef>
                          <a:spcPts val="0"/>
                        </a:spcBef>
                        <a:spcAft>
                          <a:spcPts val="0"/>
                        </a:spcAft>
                        <a:buClr>
                          <a:schemeClr val="dk1"/>
                        </a:buClr>
                        <a:buSzPts val="1800"/>
                        <a:buFont typeface="Calibri"/>
                        <a:buChar char="•"/>
                      </a:pPr>
                      <a:r>
                        <a:rPr lang="en-US" sz="1800" u="none" strike="noStrike" cap="none" dirty="0">
                          <a:solidFill>
                            <a:schemeClr val="dk1"/>
                          </a:solidFill>
                          <a:latin typeface="Calibri"/>
                          <a:ea typeface="Calibri"/>
                          <a:cs typeface="Calibri"/>
                          <a:sym typeface="Calibri"/>
                        </a:rPr>
                        <a:t>You can take courses at both the level at which they are tentative and the level one level below.</a:t>
                      </a:r>
                      <a:endParaRPr sz="1800"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2000"/>
                        <a:buFont typeface="Arial"/>
                        <a:buNone/>
                      </a:pPr>
                      <a:r>
                        <a:rPr lang="en-US" sz="1800" u="none" strike="noStrike" cap="none" dirty="0">
                          <a:solidFill>
                            <a:schemeClr val="dk1"/>
                          </a:solidFill>
                          <a:latin typeface="Calibri"/>
                          <a:ea typeface="Calibri"/>
                          <a:cs typeface="Calibri"/>
                          <a:sym typeface="Calibri"/>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6"/>
                            </a:ext>
                          </a:extLst>
                        </a:rPr>
                        <a:t>Ex.</a:t>
                      </a:r>
                      <a:r>
                        <a:rPr lang="en-US" sz="1800" u="none" strike="noStrike" cap="none" dirty="0">
                          <a:solidFill>
                            <a:schemeClr val="dk1"/>
                          </a:solidFill>
                          <a:latin typeface="Calibri"/>
                          <a:ea typeface="Calibri"/>
                          <a:cs typeface="Calibri"/>
                          <a:sym typeface="Calibri"/>
                        </a:rPr>
                        <a:t> If you are “Tentative Level 6</a:t>
                      </a:r>
                      <a:r>
                        <a:rPr lang="en-US" sz="1800" dirty="0">
                          <a:solidFill>
                            <a:schemeClr val="dk1"/>
                          </a:solidFill>
                          <a:latin typeface="Calibri"/>
                          <a:ea typeface="Calibri"/>
                          <a:cs typeface="Calibri"/>
                          <a:sym typeface="Calibri"/>
                        </a:rPr>
                        <a:t>"</a:t>
                      </a:r>
                      <a:r>
                        <a:rPr lang="en-US" sz="1800" u="none" strike="noStrike" cap="none" dirty="0">
                          <a:solidFill>
                            <a:schemeClr val="dk1"/>
                          </a:solidFill>
                          <a:latin typeface="Calibri"/>
                          <a:ea typeface="Calibri"/>
                          <a:cs typeface="Calibri"/>
                          <a:sym typeface="Calibri"/>
                        </a:rPr>
                        <a:t>, you may enroll in Level 5 and/or Level 6 courses </a:t>
                      </a:r>
                      <a:r>
                        <a:rPr lang="en-US" sz="1800" u="none" strike="noStrike" cap="none" dirty="0">
                          <a:solidFill>
                            <a:srgbClr val="FF0000"/>
                          </a:solidFill>
                          <a:latin typeface="Calibri"/>
                          <a:ea typeface="Calibri"/>
                          <a:cs typeface="Calibri"/>
                          <a:sym typeface="Calibri"/>
                        </a:rPr>
                        <a:t>SIMULTANEOUSLY</a:t>
                      </a:r>
                      <a:r>
                        <a:rPr lang="en-US" sz="1800" u="none" strike="noStrike" cap="none" dirty="0">
                          <a:solidFill>
                            <a:schemeClr val="dk1"/>
                          </a:solidFill>
                          <a:latin typeface="Calibri"/>
                          <a:ea typeface="Calibri"/>
                          <a:cs typeface="Calibri"/>
                          <a:sym typeface="Calibri"/>
                        </a:rPr>
                        <a:t>.</a:t>
                      </a:r>
                      <a:endParaRPr sz="1800" u="none" strike="noStrike" cap="none" dirty="0">
                        <a:solidFill>
                          <a:srgbClr val="0000FF"/>
                        </a:solidFill>
                        <a:latin typeface="Calibri"/>
                        <a:ea typeface="Calibri"/>
                        <a:cs typeface="Calibri"/>
                        <a:sym typeface="Calibri"/>
                      </a:endParaRPr>
                    </a:p>
                  </a:txBody>
                  <a:tcPr marL="91450" marR="91450" marT="45725" marB="45725"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tcPr>
                </a:tc>
                <a:extLst>
                  <a:ext uri="{0D108BD9-81ED-4DB2-BD59-A6C34878D82A}">
                    <a16:rowId xmlns:a16="http://schemas.microsoft.com/office/drawing/2014/main" val="10004"/>
                  </a:ext>
                </a:extLst>
              </a:tr>
              <a:tr h="667796">
                <a:tc>
                  <a:txBody>
                    <a:bodyPr/>
                    <a:lstStyle/>
                    <a:p>
                      <a:pPr marL="0" marR="0" lvl="0" indent="0" algn="ctr" rtl="0">
                        <a:lnSpc>
                          <a:spcPct val="100000"/>
                        </a:lnSpc>
                        <a:spcBef>
                          <a:spcPts val="0"/>
                        </a:spcBef>
                        <a:spcAft>
                          <a:spcPts val="0"/>
                        </a:spcAft>
                        <a:buClr>
                          <a:schemeClr val="dk1"/>
                        </a:buClr>
                        <a:buSzPts val="2000"/>
                        <a:buFont typeface="Arial"/>
                        <a:buNone/>
                      </a:pPr>
                      <a:r>
                        <a:rPr lang="en-US" sz="1800" u="none" strike="noStrike" cap="none" dirty="0">
                          <a:solidFill>
                            <a:schemeClr val="dk1"/>
                          </a:solidFill>
                          <a:latin typeface="Calibri"/>
                          <a:ea typeface="Calibri"/>
                          <a:cs typeface="Calibri"/>
                          <a:sym typeface="Calibri"/>
                        </a:rPr>
                        <a:t>Tentative Level 6</a:t>
                      </a:r>
                      <a:endParaRPr sz="1800" u="none" strike="noStrike" cap="none" dirty="0">
                        <a:latin typeface="Calibri"/>
                        <a:ea typeface="Calibri"/>
                        <a:cs typeface="Calibri"/>
                        <a:sym typeface="Calibri"/>
                      </a:endParaRPr>
                    </a:p>
                  </a:txBody>
                  <a:tcPr marL="91450" marR="91450" marT="45725" marB="45725"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tcPr>
                </a:tc>
                <a:tc vMerge="1">
                  <a:txBody>
                    <a:bodyPr/>
                    <a:lstStyle/>
                    <a:p>
                      <a:endParaRPr lang="ja-JP"/>
                    </a:p>
                  </a:txBody>
                  <a:tcPr/>
                </a:tc>
                <a:extLst>
                  <a:ext uri="{0D108BD9-81ED-4DB2-BD59-A6C34878D82A}">
                    <a16:rowId xmlns:a16="http://schemas.microsoft.com/office/drawing/2014/main" val="10005"/>
                  </a:ext>
                </a:extLst>
              </a:tr>
            </a:tbl>
          </a:graphicData>
        </a:graphic>
      </p:graphicFrame>
      <p:sp>
        <p:nvSpPr>
          <p:cNvPr id="3" name="角丸四角形 5">
            <a:extLst>
              <a:ext uri="{FF2B5EF4-FFF2-40B4-BE49-F238E27FC236}">
                <a16:creationId xmlns:a16="http://schemas.microsoft.com/office/drawing/2014/main" id="{49CB0558-AACA-8FC7-4889-4A606FD8B220}"/>
              </a:ext>
            </a:extLst>
          </p:cNvPr>
          <p:cNvSpPr/>
          <p:nvPr/>
        </p:nvSpPr>
        <p:spPr>
          <a:xfrm>
            <a:off x="258485" y="1435887"/>
            <a:ext cx="8627030" cy="1468695"/>
          </a:xfrm>
          <a:prstGeom prst="roundRect">
            <a:avLst/>
          </a:prstGeom>
          <a:noFill/>
          <a:ln w="38100">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124570138"/>
      </p:ext>
    </p:extLst>
  </p:cSld>
  <p:clrMapOvr>
    <a:masterClrMapping/>
  </p:clrMapOvr>
  <mc:AlternateContent xmlns:mc="http://schemas.openxmlformats.org/markup-compatibility/2006" xmlns:p14="http://schemas.microsoft.com/office/powerpoint/2010/main">
    <mc:Choice Requires="p14">
      <p:transition spd="slow" p14:dur="2000" advTm="33659"/>
    </mc:Choice>
    <mc:Fallback xmlns="">
      <p:transition spd="slow" advTm="33659"/>
    </mc:Fallback>
  </mc:AlternateContent>
</p:sld>
</file>

<file path=ppt/theme/theme1.xml><?xml version="1.0" encoding="utf-8"?>
<a:theme xmlns:a="http://schemas.openxmlformats.org/drawingml/2006/main" name="ホワイト">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ホワイト">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216</TotalTime>
  <Words>3369</Words>
  <Application>Microsoft Macintosh PowerPoint</Application>
  <PresentationFormat>画面に合わせる (4:3)</PresentationFormat>
  <Paragraphs>279</Paragraphs>
  <Slides>23</Slides>
  <Notes>23</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23</vt:i4>
      </vt:variant>
    </vt:vector>
  </HeadingPairs>
  <TitlesOfParts>
    <vt:vector size="27" baseType="lpstr">
      <vt:lpstr>Arial</vt:lpstr>
      <vt:lpstr>Calibri</vt:lpstr>
      <vt:lpstr>Trebuchet MS</vt:lpstr>
      <vt:lpstr>ホワイト</vt:lpstr>
      <vt:lpstr>Japanese Language Program for  JYPE/COLABS Students    Spring 2026</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Placement Test (PT)</vt:lpstr>
      <vt:lpstr>Tentative Level</vt:lpstr>
      <vt:lpstr>Tentative Level</vt:lpstr>
      <vt:lpstr>Tentative Level</vt:lpstr>
      <vt:lpstr>Change the Level</vt:lpstr>
      <vt:lpstr>Change the Level</vt:lpstr>
      <vt:lpstr>Japanese class numbering system</vt:lpstr>
      <vt:lpstr>Notes on Course Selection</vt:lpstr>
      <vt:lpstr>Notes on Attendance</vt:lpstr>
      <vt:lpstr>Notes on Accommodation</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Contact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Wataru NAKAMURA</cp:lastModifiedBy>
  <cp:revision>51</cp:revision>
  <dcterms:modified xsi:type="dcterms:W3CDTF">2026-03-24T10:41:05Z</dcterms:modified>
</cp:coreProperties>
</file>